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5" d="100"/>
          <a:sy n="75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928759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8448826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852135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12032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81743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562678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90876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98173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974525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16665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035316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97913F-3B52-4650-AE24-883B2F62BC2E}" type="datetimeFigureOut">
              <a:rPr lang="de-DE" smtClean="0"/>
              <a:t>29.03.2013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B16FEE-A686-4F36-A569-95851C68DEE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866896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5"/>
          <p:cNvGrpSpPr>
            <a:grpSpLocks noChangeAspect="1"/>
          </p:cNvGrpSpPr>
          <p:nvPr/>
        </p:nvGrpSpPr>
        <p:grpSpPr bwMode="auto">
          <a:xfrm>
            <a:off x="2227269" y="2187593"/>
            <a:ext cx="4687894" cy="2481284"/>
            <a:chOff x="1403" y="1378"/>
            <a:chExt cx="2953" cy="1563"/>
          </a:xfrm>
          <a:noFill/>
        </p:grpSpPr>
        <p:sp>
          <p:nvSpPr>
            <p:cNvPr id="5" name="AutoShape 4"/>
            <p:cNvSpPr>
              <a:spLocks noChangeAspect="1" noChangeArrowheads="1" noTextEdit="1"/>
            </p:cNvSpPr>
            <p:nvPr/>
          </p:nvSpPr>
          <p:spPr bwMode="auto">
            <a:xfrm>
              <a:off x="1403" y="1378"/>
              <a:ext cx="2953" cy="1563"/>
            </a:xfrm>
            <a:prstGeom prst="rect">
              <a:avLst/>
            </a:prstGeom>
            <a:grp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6" name="Rectangle 6"/>
            <p:cNvSpPr>
              <a:spLocks noChangeArrowheads="1"/>
            </p:cNvSpPr>
            <p:nvPr/>
          </p:nvSpPr>
          <p:spPr bwMode="auto">
            <a:xfrm>
              <a:off x="1460" y="1406"/>
              <a:ext cx="2612" cy="2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sz="2200" b="0" i="0" u="none" strike="noStrike" cap="none" normalizeH="0" baseline="0" smtClean="0">
                  <a:ln>
                    <a:noFill/>
                  </a:ln>
                  <a:effectLst/>
                  <a:latin typeface="Arial" pitchFamily="34" charset="0"/>
                  <a:cs typeface="Arial" pitchFamily="34" charset="0"/>
                </a:rPr>
                <a:t>A  B  C  D  E  F  G  H  I  J K  L  M</a:t>
              </a:r>
              <a:endParaRPr kumimoji="0" lang="de-DE" sz="1800" b="0" i="0" u="none" strike="noStrike" cap="none" normalizeH="0" baseline="0" smtClean="0">
                <a:ln>
                  <a:noFill/>
                </a:ln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7" name="Rectangle 7"/>
            <p:cNvSpPr>
              <a:spLocks noChangeArrowheads="1"/>
            </p:cNvSpPr>
            <p:nvPr/>
          </p:nvSpPr>
          <p:spPr bwMode="auto">
            <a:xfrm>
              <a:off x="1460" y="1985"/>
              <a:ext cx="2651" cy="2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sz="2200" b="0" i="0" u="none" strike="noStrike" cap="none" normalizeH="0" baseline="0" smtClean="0">
                  <a:ln>
                    <a:noFill/>
                  </a:ln>
                  <a:effectLst/>
                  <a:latin typeface="Arial" pitchFamily="34" charset="0"/>
                  <a:cs typeface="Arial" pitchFamily="34" charset="0"/>
                </a:rPr>
                <a:t>N  O  P  Q  R  S  T  U  V W  X  Y  </a:t>
              </a:r>
              <a:endParaRPr kumimoji="0" lang="de-DE" sz="1800" b="0" i="0" u="none" strike="noStrike" cap="none" normalizeH="0" baseline="0" smtClean="0">
                <a:ln>
                  <a:noFill/>
                </a:ln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8" name="Rectangle 8"/>
            <p:cNvSpPr>
              <a:spLocks noChangeArrowheads="1"/>
            </p:cNvSpPr>
            <p:nvPr/>
          </p:nvSpPr>
          <p:spPr bwMode="auto">
            <a:xfrm>
              <a:off x="1460" y="2563"/>
              <a:ext cx="109" cy="213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/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de-DE" sz="2200" b="0" i="0" u="none" strike="noStrike" cap="none" normalizeH="0" baseline="0" smtClean="0">
                  <a:ln>
                    <a:noFill/>
                  </a:ln>
                  <a:effectLst/>
                  <a:latin typeface="Arial" pitchFamily="34" charset="0"/>
                  <a:cs typeface="Arial" pitchFamily="34" charset="0"/>
                </a:rPr>
                <a:t>Z</a:t>
              </a:r>
              <a:endParaRPr kumimoji="0" lang="de-DE" sz="1800" b="0" i="0" u="none" strike="noStrike" cap="none" normalizeH="0" baseline="0" smtClean="0">
                <a:ln>
                  <a:noFill/>
                </a:ln>
                <a:effectLst/>
                <a:latin typeface="Arial" pitchFamily="34" charset="0"/>
                <a:cs typeface="Arial" pitchFamily="34" charset="0"/>
              </a:endParaRPr>
            </a:p>
          </p:txBody>
        </p:sp>
        <p:sp>
          <p:nvSpPr>
            <p:cNvPr id="9" name="Freeform 9"/>
            <p:cNvSpPr>
              <a:spLocks/>
            </p:cNvSpPr>
            <p:nvPr/>
          </p:nvSpPr>
          <p:spPr bwMode="auto">
            <a:xfrm>
              <a:off x="2928" y="1689"/>
              <a:ext cx="88" cy="78"/>
            </a:xfrm>
            <a:custGeom>
              <a:avLst/>
              <a:gdLst>
                <a:gd name="T0" fmla="*/ 0 w 88"/>
                <a:gd name="T1" fmla="*/ 78 h 78"/>
                <a:gd name="T2" fmla="*/ 12 w 88"/>
                <a:gd name="T3" fmla="*/ 76 h 78"/>
                <a:gd name="T4" fmla="*/ 65 w 88"/>
                <a:gd name="T5" fmla="*/ 5 h 78"/>
                <a:gd name="T6" fmla="*/ 64 w 88"/>
                <a:gd name="T7" fmla="*/ 0 h 78"/>
                <a:gd name="T8" fmla="*/ 88 w 88"/>
                <a:gd name="T9" fmla="*/ 0 h 78"/>
                <a:gd name="T10" fmla="*/ 75 w 88"/>
                <a:gd name="T11" fmla="*/ 4 h 78"/>
                <a:gd name="T12" fmla="*/ 24 w 88"/>
                <a:gd name="T13" fmla="*/ 73 h 78"/>
                <a:gd name="T14" fmla="*/ 30 w 88"/>
                <a:gd name="T15" fmla="*/ 78 h 78"/>
                <a:gd name="T16" fmla="*/ 0 w 88"/>
                <a:gd name="T17" fmla="*/ 7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8" h="78">
                  <a:moveTo>
                    <a:pt x="0" y="78"/>
                  </a:moveTo>
                  <a:lnTo>
                    <a:pt x="12" y="76"/>
                  </a:lnTo>
                  <a:lnTo>
                    <a:pt x="65" y="5"/>
                  </a:lnTo>
                  <a:lnTo>
                    <a:pt x="64" y="0"/>
                  </a:lnTo>
                  <a:lnTo>
                    <a:pt x="88" y="0"/>
                  </a:lnTo>
                  <a:lnTo>
                    <a:pt x="75" y="4"/>
                  </a:lnTo>
                  <a:lnTo>
                    <a:pt x="24" y="73"/>
                  </a:lnTo>
                  <a:lnTo>
                    <a:pt x="30" y="78"/>
                  </a:lnTo>
                  <a:lnTo>
                    <a:pt x="0" y="7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" name="Freeform 10"/>
            <p:cNvSpPr>
              <a:spLocks/>
            </p:cNvSpPr>
            <p:nvPr/>
          </p:nvSpPr>
          <p:spPr bwMode="auto">
            <a:xfrm>
              <a:off x="2928" y="1689"/>
              <a:ext cx="88" cy="78"/>
            </a:xfrm>
            <a:custGeom>
              <a:avLst/>
              <a:gdLst>
                <a:gd name="T0" fmla="*/ 0 w 88"/>
                <a:gd name="T1" fmla="*/ 78 h 78"/>
                <a:gd name="T2" fmla="*/ 12 w 88"/>
                <a:gd name="T3" fmla="*/ 76 h 78"/>
                <a:gd name="T4" fmla="*/ 65 w 88"/>
                <a:gd name="T5" fmla="*/ 5 h 78"/>
                <a:gd name="T6" fmla="*/ 64 w 88"/>
                <a:gd name="T7" fmla="*/ 0 h 78"/>
                <a:gd name="T8" fmla="*/ 88 w 88"/>
                <a:gd name="T9" fmla="*/ 0 h 78"/>
                <a:gd name="T10" fmla="*/ 75 w 88"/>
                <a:gd name="T11" fmla="*/ 4 h 78"/>
                <a:gd name="T12" fmla="*/ 24 w 88"/>
                <a:gd name="T13" fmla="*/ 73 h 78"/>
                <a:gd name="T14" fmla="*/ 30 w 88"/>
                <a:gd name="T15" fmla="*/ 78 h 78"/>
                <a:gd name="T16" fmla="*/ 0 w 88"/>
                <a:gd name="T17" fmla="*/ 78 h 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8" h="78">
                  <a:moveTo>
                    <a:pt x="0" y="78"/>
                  </a:moveTo>
                  <a:lnTo>
                    <a:pt x="12" y="76"/>
                  </a:lnTo>
                  <a:lnTo>
                    <a:pt x="65" y="5"/>
                  </a:lnTo>
                  <a:lnTo>
                    <a:pt x="64" y="0"/>
                  </a:lnTo>
                  <a:lnTo>
                    <a:pt x="88" y="0"/>
                  </a:lnTo>
                  <a:lnTo>
                    <a:pt x="75" y="4"/>
                  </a:lnTo>
                  <a:lnTo>
                    <a:pt x="24" y="73"/>
                  </a:lnTo>
                  <a:lnTo>
                    <a:pt x="30" y="78"/>
                  </a:lnTo>
                  <a:lnTo>
                    <a:pt x="0" y="78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" name="Freeform 11"/>
            <p:cNvSpPr>
              <a:spLocks noEditPoints="1"/>
            </p:cNvSpPr>
            <p:nvPr/>
          </p:nvSpPr>
          <p:spPr bwMode="auto">
            <a:xfrm>
              <a:off x="2959" y="1610"/>
              <a:ext cx="84" cy="136"/>
            </a:xfrm>
            <a:custGeom>
              <a:avLst/>
              <a:gdLst>
                <a:gd name="T0" fmla="*/ 187 w 374"/>
                <a:gd name="T1" fmla="*/ 609 h 609"/>
                <a:gd name="T2" fmla="*/ 0 w 374"/>
                <a:gd name="T3" fmla="*/ 304 h 609"/>
                <a:gd name="T4" fmla="*/ 187 w 374"/>
                <a:gd name="T5" fmla="*/ 0 h 609"/>
                <a:gd name="T6" fmla="*/ 374 w 374"/>
                <a:gd name="T7" fmla="*/ 304 h 609"/>
                <a:gd name="T8" fmla="*/ 187 w 374"/>
                <a:gd name="T9" fmla="*/ 609 h 609"/>
                <a:gd name="T10" fmla="*/ 189 w 374"/>
                <a:gd name="T11" fmla="*/ 609 h 609"/>
                <a:gd name="T12" fmla="*/ 55 w 374"/>
                <a:gd name="T13" fmla="*/ 304 h 609"/>
                <a:gd name="T14" fmla="*/ 189 w 374"/>
                <a:gd name="T15" fmla="*/ 0 h 609"/>
                <a:gd name="T16" fmla="*/ 323 w 374"/>
                <a:gd name="T17" fmla="*/ 304 h 609"/>
                <a:gd name="T18" fmla="*/ 189 w 374"/>
                <a:gd name="T19" fmla="*/ 609 h 6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74" h="609">
                  <a:moveTo>
                    <a:pt x="187" y="609"/>
                  </a:moveTo>
                  <a:cubicBezTo>
                    <a:pt x="84" y="609"/>
                    <a:pt x="0" y="473"/>
                    <a:pt x="0" y="304"/>
                  </a:cubicBezTo>
                  <a:cubicBezTo>
                    <a:pt x="0" y="135"/>
                    <a:pt x="84" y="0"/>
                    <a:pt x="187" y="0"/>
                  </a:cubicBezTo>
                  <a:cubicBezTo>
                    <a:pt x="290" y="0"/>
                    <a:pt x="374" y="136"/>
                    <a:pt x="374" y="304"/>
                  </a:cubicBezTo>
                  <a:cubicBezTo>
                    <a:pt x="374" y="472"/>
                    <a:pt x="291" y="609"/>
                    <a:pt x="187" y="609"/>
                  </a:cubicBezTo>
                  <a:close/>
                  <a:moveTo>
                    <a:pt x="189" y="609"/>
                  </a:moveTo>
                  <a:cubicBezTo>
                    <a:pt x="115" y="609"/>
                    <a:pt x="55" y="473"/>
                    <a:pt x="55" y="304"/>
                  </a:cubicBezTo>
                  <a:cubicBezTo>
                    <a:pt x="55" y="135"/>
                    <a:pt x="115" y="0"/>
                    <a:pt x="189" y="0"/>
                  </a:cubicBezTo>
                  <a:cubicBezTo>
                    <a:pt x="263" y="0"/>
                    <a:pt x="323" y="136"/>
                    <a:pt x="323" y="304"/>
                  </a:cubicBezTo>
                  <a:cubicBezTo>
                    <a:pt x="323" y="472"/>
                    <a:pt x="263" y="609"/>
                    <a:pt x="189" y="60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2" name="Freeform 12"/>
            <p:cNvSpPr>
              <a:spLocks/>
            </p:cNvSpPr>
            <p:nvPr/>
          </p:nvSpPr>
          <p:spPr bwMode="auto">
            <a:xfrm>
              <a:off x="2959" y="1610"/>
              <a:ext cx="84" cy="136"/>
            </a:xfrm>
            <a:custGeom>
              <a:avLst/>
              <a:gdLst>
                <a:gd name="T0" fmla="*/ 187 w 374"/>
                <a:gd name="T1" fmla="*/ 609 h 609"/>
                <a:gd name="T2" fmla="*/ 0 w 374"/>
                <a:gd name="T3" fmla="*/ 304 h 609"/>
                <a:gd name="T4" fmla="*/ 187 w 374"/>
                <a:gd name="T5" fmla="*/ 0 h 609"/>
                <a:gd name="T6" fmla="*/ 374 w 374"/>
                <a:gd name="T7" fmla="*/ 304 h 609"/>
                <a:gd name="T8" fmla="*/ 187 w 374"/>
                <a:gd name="T9" fmla="*/ 609 h 6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4" h="609">
                  <a:moveTo>
                    <a:pt x="187" y="609"/>
                  </a:moveTo>
                  <a:cubicBezTo>
                    <a:pt x="84" y="609"/>
                    <a:pt x="0" y="473"/>
                    <a:pt x="0" y="304"/>
                  </a:cubicBezTo>
                  <a:cubicBezTo>
                    <a:pt x="0" y="135"/>
                    <a:pt x="84" y="0"/>
                    <a:pt x="187" y="0"/>
                  </a:cubicBezTo>
                  <a:cubicBezTo>
                    <a:pt x="290" y="0"/>
                    <a:pt x="374" y="136"/>
                    <a:pt x="374" y="304"/>
                  </a:cubicBezTo>
                  <a:cubicBezTo>
                    <a:pt x="374" y="472"/>
                    <a:pt x="291" y="609"/>
                    <a:pt x="187" y="609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3" name="Freeform 13"/>
            <p:cNvSpPr>
              <a:spLocks/>
            </p:cNvSpPr>
            <p:nvPr/>
          </p:nvSpPr>
          <p:spPr bwMode="auto">
            <a:xfrm>
              <a:off x="2971" y="1610"/>
              <a:ext cx="61" cy="136"/>
            </a:xfrm>
            <a:custGeom>
              <a:avLst/>
              <a:gdLst>
                <a:gd name="T0" fmla="*/ 134 w 268"/>
                <a:gd name="T1" fmla="*/ 609 h 609"/>
                <a:gd name="T2" fmla="*/ 0 w 268"/>
                <a:gd name="T3" fmla="*/ 304 h 609"/>
                <a:gd name="T4" fmla="*/ 134 w 268"/>
                <a:gd name="T5" fmla="*/ 0 h 609"/>
                <a:gd name="T6" fmla="*/ 268 w 268"/>
                <a:gd name="T7" fmla="*/ 304 h 609"/>
                <a:gd name="T8" fmla="*/ 134 w 268"/>
                <a:gd name="T9" fmla="*/ 609 h 6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8" h="609">
                  <a:moveTo>
                    <a:pt x="134" y="609"/>
                  </a:moveTo>
                  <a:cubicBezTo>
                    <a:pt x="60" y="609"/>
                    <a:pt x="0" y="473"/>
                    <a:pt x="0" y="304"/>
                  </a:cubicBezTo>
                  <a:cubicBezTo>
                    <a:pt x="0" y="135"/>
                    <a:pt x="60" y="0"/>
                    <a:pt x="134" y="0"/>
                  </a:cubicBezTo>
                  <a:cubicBezTo>
                    <a:pt x="208" y="0"/>
                    <a:pt x="268" y="136"/>
                    <a:pt x="268" y="304"/>
                  </a:cubicBezTo>
                  <a:cubicBezTo>
                    <a:pt x="268" y="472"/>
                    <a:pt x="208" y="609"/>
                    <a:pt x="134" y="609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4" name="Freeform 14"/>
            <p:cNvSpPr>
              <a:spLocks/>
            </p:cNvSpPr>
            <p:nvPr/>
          </p:nvSpPr>
          <p:spPr bwMode="auto">
            <a:xfrm>
              <a:off x="2073" y="1656"/>
              <a:ext cx="117" cy="106"/>
            </a:xfrm>
            <a:custGeom>
              <a:avLst/>
              <a:gdLst>
                <a:gd name="T0" fmla="*/ 117 w 117"/>
                <a:gd name="T1" fmla="*/ 0 h 106"/>
                <a:gd name="T2" fmla="*/ 114 w 117"/>
                <a:gd name="T3" fmla="*/ 14 h 106"/>
                <a:gd name="T4" fmla="*/ 7 w 117"/>
                <a:gd name="T5" fmla="*/ 78 h 106"/>
                <a:gd name="T6" fmla="*/ 0 w 117"/>
                <a:gd name="T7" fmla="*/ 77 h 106"/>
                <a:gd name="T8" fmla="*/ 0 w 117"/>
                <a:gd name="T9" fmla="*/ 106 h 106"/>
                <a:gd name="T10" fmla="*/ 6 w 117"/>
                <a:gd name="T11" fmla="*/ 90 h 106"/>
                <a:gd name="T12" fmla="*/ 110 w 117"/>
                <a:gd name="T13" fmla="*/ 28 h 106"/>
                <a:gd name="T14" fmla="*/ 117 w 117"/>
                <a:gd name="T15" fmla="*/ 36 h 106"/>
                <a:gd name="T16" fmla="*/ 117 w 117"/>
                <a:gd name="T17" fmla="*/ 0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06">
                  <a:moveTo>
                    <a:pt x="117" y="0"/>
                  </a:moveTo>
                  <a:lnTo>
                    <a:pt x="114" y="14"/>
                  </a:lnTo>
                  <a:lnTo>
                    <a:pt x="7" y="78"/>
                  </a:lnTo>
                  <a:lnTo>
                    <a:pt x="0" y="77"/>
                  </a:lnTo>
                  <a:lnTo>
                    <a:pt x="0" y="106"/>
                  </a:lnTo>
                  <a:lnTo>
                    <a:pt x="6" y="90"/>
                  </a:lnTo>
                  <a:lnTo>
                    <a:pt x="110" y="28"/>
                  </a:lnTo>
                  <a:lnTo>
                    <a:pt x="117" y="36"/>
                  </a:lnTo>
                  <a:lnTo>
                    <a:pt x="1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5" name="Freeform 15"/>
            <p:cNvSpPr>
              <a:spLocks/>
            </p:cNvSpPr>
            <p:nvPr/>
          </p:nvSpPr>
          <p:spPr bwMode="auto">
            <a:xfrm>
              <a:off x="2073" y="1656"/>
              <a:ext cx="117" cy="106"/>
            </a:xfrm>
            <a:custGeom>
              <a:avLst/>
              <a:gdLst>
                <a:gd name="T0" fmla="*/ 117 w 117"/>
                <a:gd name="T1" fmla="*/ 0 h 106"/>
                <a:gd name="T2" fmla="*/ 114 w 117"/>
                <a:gd name="T3" fmla="*/ 14 h 106"/>
                <a:gd name="T4" fmla="*/ 7 w 117"/>
                <a:gd name="T5" fmla="*/ 78 h 106"/>
                <a:gd name="T6" fmla="*/ 0 w 117"/>
                <a:gd name="T7" fmla="*/ 77 h 106"/>
                <a:gd name="T8" fmla="*/ 0 w 117"/>
                <a:gd name="T9" fmla="*/ 106 h 106"/>
                <a:gd name="T10" fmla="*/ 6 w 117"/>
                <a:gd name="T11" fmla="*/ 90 h 106"/>
                <a:gd name="T12" fmla="*/ 110 w 117"/>
                <a:gd name="T13" fmla="*/ 28 h 106"/>
                <a:gd name="T14" fmla="*/ 117 w 117"/>
                <a:gd name="T15" fmla="*/ 36 h 106"/>
                <a:gd name="T16" fmla="*/ 117 w 117"/>
                <a:gd name="T17" fmla="*/ 0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06">
                  <a:moveTo>
                    <a:pt x="117" y="0"/>
                  </a:moveTo>
                  <a:lnTo>
                    <a:pt x="114" y="14"/>
                  </a:lnTo>
                  <a:lnTo>
                    <a:pt x="7" y="78"/>
                  </a:lnTo>
                  <a:lnTo>
                    <a:pt x="0" y="77"/>
                  </a:lnTo>
                  <a:lnTo>
                    <a:pt x="0" y="106"/>
                  </a:lnTo>
                  <a:lnTo>
                    <a:pt x="6" y="90"/>
                  </a:lnTo>
                  <a:lnTo>
                    <a:pt x="110" y="28"/>
                  </a:lnTo>
                  <a:lnTo>
                    <a:pt x="117" y="36"/>
                  </a:lnTo>
                  <a:lnTo>
                    <a:pt x="117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" name="Freeform 16"/>
            <p:cNvSpPr>
              <a:spLocks/>
            </p:cNvSpPr>
            <p:nvPr/>
          </p:nvSpPr>
          <p:spPr bwMode="auto">
            <a:xfrm>
              <a:off x="2073" y="1614"/>
              <a:ext cx="117" cy="106"/>
            </a:xfrm>
            <a:custGeom>
              <a:avLst/>
              <a:gdLst>
                <a:gd name="T0" fmla="*/ 117 w 117"/>
                <a:gd name="T1" fmla="*/ 0 h 106"/>
                <a:gd name="T2" fmla="*/ 114 w 117"/>
                <a:gd name="T3" fmla="*/ 14 h 106"/>
                <a:gd name="T4" fmla="*/ 7 w 117"/>
                <a:gd name="T5" fmla="*/ 78 h 106"/>
                <a:gd name="T6" fmla="*/ 0 w 117"/>
                <a:gd name="T7" fmla="*/ 77 h 106"/>
                <a:gd name="T8" fmla="*/ 0 w 117"/>
                <a:gd name="T9" fmla="*/ 106 h 106"/>
                <a:gd name="T10" fmla="*/ 6 w 117"/>
                <a:gd name="T11" fmla="*/ 90 h 106"/>
                <a:gd name="T12" fmla="*/ 110 w 117"/>
                <a:gd name="T13" fmla="*/ 28 h 106"/>
                <a:gd name="T14" fmla="*/ 117 w 117"/>
                <a:gd name="T15" fmla="*/ 36 h 106"/>
                <a:gd name="T16" fmla="*/ 117 w 117"/>
                <a:gd name="T17" fmla="*/ 0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06">
                  <a:moveTo>
                    <a:pt x="117" y="0"/>
                  </a:moveTo>
                  <a:lnTo>
                    <a:pt x="114" y="14"/>
                  </a:lnTo>
                  <a:lnTo>
                    <a:pt x="7" y="78"/>
                  </a:lnTo>
                  <a:lnTo>
                    <a:pt x="0" y="77"/>
                  </a:lnTo>
                  <a:lnTo>
                    <a:pt x="0" y="106"/>
                  </a:lnTo>
                  <a:lnTo>
                    <a:pt x="6" y="90"/>
                  </a:lnTo>
                  <a:lnTo>
                    <a:pt x="110" y="28"/>
                  </a:lnTo>
                  <a:lnTo>
                    <a:pt x="117" y="36"/>
                  </a:lnTo>
                  <a:lnTo>
                    <a:pt x="11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7" name="Freeform 17"/>
            <p:cNvSpPr>
              <a:spLocks/>
            </p:cNvSpPr>
            <p:nvPr/>
          </p:nvSpPr>
          <p:spPr bwMode="auto">
            <a:xfrm>
              <a:off x="2073" y="1614"/>
              <a:ext cx="117" cy="106"/>
            </a:xfrm>
            <a:custGeom>
              <a:avLst/>
              <a:gdLst>
                <a:gd name="T0" fmla="*/ 117 w 117"/>
                <a:gd name="T1" fmla="*/ 0 h 106"/>
                <a:gd name="T2" fmla="*/ 114 w 117"/>
                <a:gd name="T3" fmla="*/ 14 h 106"/>
                <a:gd name="T4" fmla="*/ 7 w 117"/>
                <a:gd name="T5" fmla="*/ 78 h 106"/>
                <a:gd name="T6" fmla="*/ 0 w 117"/>
                <a:gd name="T7" fmla="*/ 77 h 106"/>
                <a:gd name="T8" fmla="*/ 0 w 117"/>
                <a:gd name="T9" fmla="*/ 106 h 106"/>
                <a:gd name="T10" fmla="*/ 6 w 117"/>
                <a:gd name="T11" fmla="*/ 90 h 106"/>
                <a:gd name="T12" fmla="*/ 110 w 117"/>
                <a:gd name="T13" fmla="*/ 28 h 106"/>
                <a:gd name="T14" fmla="*/ 117 w 117"/>
                <a:gd name="T15" fmla="*/ 36 h 106"/>
                <a:gd name="T16" fmla="*/ 117 w 117"/>
                <a:gd name="T17" fmla="*/ 0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06">
                  <a:moveTo>
                    <a:pt x="117" y="0"/>
                  </a:moveTo>
                  <a:lnTo>
                    <a:pt x="114" y="14"/>
                  </a:lnTo>
                  <a:lnTo>
                    <a:pt x="7" y="78"/>
                  </a:lnTo>
                  <a:lnTo>
                    <a:pt x="0" y="77"/>
                  </a:lnTo>
                  <a:lnTo>
                    <a:pt x="0" y="106"/>
                  </a:lnTo>
                  <a:lnTo>
                    <a:pt x="6" y="90"/>
                  </a:lnTo>
                  <a:lnTo>
                    <a:pt x="110" y="28"/>
                  </a:lnTo>
                  <a:lnTo>
                    <a:pt x="117" y="36"/>
                  </a:lnTo>
                  <a:lnTo>
                    <a:pt x="117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auto">
            <a:xfrm>
              <a:off x="2111" y="1610"/>
              <a:ext cx="36" cy="150"/>
            </a:xfrm>
            <a:custGeom>
              <a:avLst/>
              <a:gdLst>
                <a:gd name="T0" fmla="*/ 36 w 36"/>
                <a:gd name="T1" fmla="*/ 0 h 150"/>
                <a:gd name="T2" fmla="*/ 25 w 36"/>
                <a:gd name="T3" fmla="*/ 11 h 150"/>
                <a:gd name="T4" fmla="*/ 17 w 36"/>
                <a:gd name="T5" fmla="*/ 150 h 150"/>
                <a:gd name="T6" fmla="*/ 12 w 36"/>
                <a:gd name="T7" fmla="*/ 11 h 150"/>
                <a:gd name="T8" fmla="*/ 0 w 36"/>
                <a:gd name="T9" fmla="*/ 0 h 150"/>
                <a:gd name="T10" fmla="*/ 35 w 36"/>
                <a:gd name="T11" fmla="*/ 0 h 150"/>
                <a:gd name="T12" fmla="*/ 36 w 36"/>
                <a:gd name="T13" fmla="*/ 0 h 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50">
                  <a:moveTo>
                    <a:pt x="36" y="0"/>
                  </a:moveTo>
                  <a:lnTo>
                    <a:pt x="25" y="11"/>
                  </a:lnTo>
                  <a:lnTo>
                    <a:pt x="17" y="150"/>
                  </a:lnTo>
                  <a:lnTo>
                    <a:pt x="12" y="11"/>
                  </a:lnTo>
                  <a:lnTo>
                    <a:pt x="0" y="0"/>
                  </a:lnTo>
                  <a:lnTo>
                    <a:pt x="35" y="0"/>
                  </a:lnTo>
                  <a:lnTo>
                    <a:pt x="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9" name="Freeform 19"/>
            <p:cNvSpPr>
              <a:spLocks/>
            </p:cNvSpPr>
            <p:nvPr/>
          </p:nvSpPr>
          <p:spPr bwMode="auto">
            <a:xfrm>
              <a:off x="2111" y="1610"/>
              <a:ext cx="36" cy="150"/>
            </a:xfrm>
            <a:custGeom>
              <a:avLst/>
              <a:gdLst>
                <a:gd name="T0" fmla="*/ 36 w 36"/>
                <a:gd name="T1" fmla="*/ 0 h 150"/>
                <a:gd name="T2" fmla="*/ 25 w 36"/>
                <a:gd name="T3" fmla="*/ 11 h 150"/>
                <a:gd name="T4" fmla="*/ 17 w 36"/>
                <a:gd name="T5" fmla="*/ 150 h 150"/>
                <a:gd name="T6" fmla="*/ 12 w 36"/>
                <a:gd name="T7" fmla="*/ 11 h 150"/>
                <a:gd name="T8" fmla="*/ 0 w 36"/>
                <a:gd name="T9" fmla="*/ 0 h 150"/>
                <a:gd name="T10" fmla="*/ 35 w 36"/>
                <a:gd name="T11" fmla="*/ 0 h 150"/>
                <a:gd name="T12" fmla="*/ 36 w 36"/>
                <a:gd name="T13" fmla="*/ 0 h 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50">
                  <a:moveTo>
                    <a:pt x="36" y="0"/>
                  </a:moveTo>
                  <a:lnTo>
                    <a:pt x="25" y="11"/>
                  </a:lnTo>
                  <a:lnTo>
                    <a:pt x="17" y="150"/>
                  </a:lnTo>
                  <a:lnTo>
                    <a:pt x="12" y="11"/>
                  </a:lnTo>
                  <a:lnTo>
                    <a:pt x="0" y="0"/>
                  </a:lnTo>
                  <a:lnTo>
                    <a:pt x="35" y="0"/>
                  </a:lnTo>
                  <a:lnTo>
                    <a:pt x="36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0" name="Freeform 20"/>
            <p:cNvSpPr>
              <a:spLocks/>
            </p:cNvSpPr>
            <p:nvPr/>
          </p:nvSpPr>
          <p:spPr bwMode="auto">
            <a:xfrm>
              <a:off x="1413" y="2787"/>
              <a:ext cx="116" cy="106"/>
            </a:xfrm>
            <a:custGeom>
              <a:avLst/>
              <a:gdLst>
                <a:gd name="T0" fmla="*/ 116 w 116"/>
                <a:gd name="T1" fmla="*/ 0 h 106"/>
                <a:gd name="T2" fmla="*/ 114 w 116"/>
                <a:gd name="T3" fmla="*/ 14 h 106"/>
                <a:gd name="T4" fmla="*/ 6 w 116"/>
                <a:gd name="T5" fmla="*/ 78 h 106"/>
                <a:gd name="T6" fmla="*/ 0 w 116"/>
                <a:gd name="T7" fmla="*/ 76 h 106"/>
                <a:gd name="T8" fmla="*/ 0 w 116"/>
                <a:gd name="T9" fmla="*/ 106 h 106"/>
                <a:gd name="T10" fmla="*/ 6 w 116"/>
                <a:gd name="T11" fmla="*/ 90 h 106"/>
                <a:gd name="T12" fmla="*/ 109 w 116"/>
                <a:gd name="T13" fmla="*/ 28 h 106"/>
                <a:gd name="T14" fmla="*/ 116 w 116"/>
                <a:gd name="T15" fmla="*/ 35 h 106"/>
                <a:gd name="T16" fmla="*/ 116 w 116"/>
                <a:gd name="T17" fmla="*/ 0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6" h="106">
                  <a:moveTo>
                    <a:pt x="116" y="0"/>
                  </a:moveTo>
                  <a:lnTo>
                    <a:pt x="114" y="14"/>
                  </a:lnTo>
                  <a:lnTo>
                    <a:pt x="6" y="78"/>
                  </a:lnTo>
                  <a:lnTo>
                    <a:pt x="0" y="76"/>
                  </a:lnTo>
                  <a:lnTo>
                    <a:pt x="0" y="106"/>
                  </a:lnTo>
                  <a:lnTo>
                    <a:pt x="6" y="90"/>
                  </a:lnTo>
                  <a:lnTo>
                    <a:pt x="109" y="28"/>
                  </a:lnTo>
                  <a:lnTo>
                    <a:pt x="116" y="35"/>
                  </a:lnTo>
                  <a:lnTo>
                    <a:pt x="1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1" name="Freeform 21"/>
            <p:cNvSpPr>
              <a:spLocks/>
            </p:cNvSpPr>
            <p:nvPr/>
          </p:nvSpPr>
          <p:spPr bwMode="auto">
            <a:xfrm>
              <a:off x="1413" y="2787"/>
              <a:ext cx="116" cy="106"/>
            </a:xfrm>
            <a:custGeom>
              <a:avLst/>
              <a:gdLst>
                <a:gd name="T0" fmla="*/ 116 w 116"/>
                <a:gd name="T1" fmla="*/ 0 h 106"/>
                <a:gd name="T2" fmla="*/ 114 w 116"/>
                <a:gd name="T3" fmla="*/ 14 h 106"/>
                <a:gd name="T4" fmla="*/ 6 w 116"/>
                <a:gd name="T5" fmla="*/ 78 h 106"/>
                <a:gd name="T6" fmla="*/ 0 w 116"/>
                <a:gd name="T7" fmla="*/ 76 h 106"/>
                <a:gd name="T8" fmla="*/ 0 w 116"/>
                <a:gd name="T9" fmla="*/ 106 h 106"/>
                <a:gd name="T10" fmla="*/ 6 w 116"/>
                <a:gd name="T11" fmla="*/ 90 h 106"/>
                <a:gd name="T12" fmla="*/ 109 w 116"/>
                <a:gd name="T13" fmla="*/ 28 h 106"/>
                <a:gd name="T14" fmla="*/ 116 w 116"/>
                <a:gd name="T15" fmla="*/ 35 h 106"/>
                <a:gd name="T16" fmla="*/ 116 w 116"/>
                <a:gd name="T17" fmla="*/ 0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6" h="106">
                  <a:moveTo>
                    <a:pt x="116" y="0"/>
                  </a:moveTo>
                  <a:lnTo>
                    <a:pt x="114" y="14"/>
                  </a:lnTo>
                  <a:lnTo>
                    <a:pt x="6" y="78"/>
                  </a:lnTo>
                  <a:lnTo>
                    <a:pt x="0" y="76"/>
                  </a:lnTo>
                  <a:lnTo>
                    <a:pt x="0" y="106"/>
                  </a:lnTo>
                  <a:lnTo>
                    <a:pt x="6" y="90"/>
                  </a:lnTo>
                  <a:lnTo>
                    <a:pt x="109" y="28"/>
                  </a:lnTo>
                  <a:lnTo>
                    <a:pt x="116" y="35"/>
                  </a:lnTo>
                  <a:lnTo>
                    <a:pt x="116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2" name="Freeform 22"/>
            <p:cNvSpPr>
              <a:spLocks/>
            </p:cNvSpPr>
            <p:nvPr/>
          </p:nvSpPr>
          <p:spPr bwMode="auto">
            <a:xfrm>
              <a:off x="1440" y="2781"/>
              <a:ext cx="36" cy="136"/>
            </a:xfrm>
            <a:custGeom>
              <a:avLst/>
              <a:gdLst>
                <a:gd name="T0" fmla="*/ 0 w 36"/>
                <a:gd name="T1" fmla="*/ 136 h 136"/>
                <a:gd name="T2" fmla="*/ 12 w 36"/>
                <a:gd name="T3" fmla="*/ 125 h 136"/>
                <a:gd name="T4" fmla="*/ 19 w 36"/>
                <a:gd name="T5" fmla="*/ 0 h 136"/>
                <a:gd name="T6" fmla="*/ 25 w 36"/>
                <a:gd name="T7" fmla="*/ 125 h 136"/>
                <a:gd name="T8" fmla="*/ 36 w 36"/>
                <a:gd name="T9" fmla="*/ 136 h 136"/>
                <a:gd name="T10" fmla="*/ 2 w 36"/>
                <a:gd name="T11" fmla="*/ 136 h 136"/>
                <a:gd name="T12" fmla="*/ 0 w 36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0" y="136"/>
                  </a:moveTo>
                  <a:lnTo>
                    <a:pt x="12" y="125"/>
                  </a:lnTo>
                  <a:lnTo>
                    <a:pt x="19" y="0"/>
                  </a:lnTo>
                  <a:lnTo>
                    <a:pt x="25" y="125"/>
                  </a:lnTo>
                  <a:lnTo>
                    <a:pt x="36" y="136"/>
                  </a:lnTo>
                  <a:lnTo>
                    <a:pt x="2" y="136"/>
                  </a:lnTo>
                  <a:lnTo>
                    <a:pt x="0" y="1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3" name="Freeform 23"/>
            <p:cNvSpPr>
              <a:spLocks/>
            </p:cNvSpPr>
            <p:nvPr/>
          </p:nvSpPr>
          <p:spPr bwMode="auto">
            <a:xfrm>
              <a:off x="1440" y="2781"/>
              <a:ext cx="36" cy="136"/>
            </a:xfrm>
            <a:custGeom>
              <a:avLst/>
              <a:gdLst>
                <a:gd name="T0" fmla="*/ 0 w 36"/>
                <a:gd name="T1" fmla="*/ 136 h 136"/>
                <a:gd name="T2" fmla="*/ 12 w 36"/>
                <a:gd name="T3" fmla="*/ 125 h 136"/>
                <a:gd name="T4" fmla="*/ 19 w 36"/>
                <a:gd name="T5" fmla="*/ 0 h 136"/>
                <a:gd name="T6" fmla="*/ 25 w 36"/>
                <a:gd name="T7" fmla="*/ 125 h 136"/>
                <a:gd name="T8" fmla="*/ 36 w 36"/>
                <a:gd name="T9" fmla="*/ 136 h 136"/>
                <a:gd name="T10" fmla="*/ 2 w 36"/>
                <a:gd name="T11" fmla="*/ 136 h 136"/>
                <a:gd name="T12" fmla="*/ 0 w 36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0" y="136"/>
                  </a:moveTo>
                  <a:lnTo>
                    <a:pt x="12" y="125"/>
                  </a:lnTo>
                  <a:lnTo>
                    <a:pt x="19" y="0"/>
                  </a:lnTo>
                  <a:lnTo>
                    <a:pt x="25" y="125"/>
                  </a:lnTo>
                  <a:lnTo>
                    <a:pt x="36" y="136"/>
                  </a:lnTo>
                  <a:lnTo>
                    <a:pt x="2" y="136"/>
                  </a:lnTo>
                  <a:lnTo>
                    <a:pt x="0" y="136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4" name="Freeform 24"/>
            <p:cNvSpPr>
              <a:spLocks/>
            </p:cNvSpPr>
            <p:nvPr/>
          </p:nvSpPr>
          <p:spPr bwMode="auto">
            <a:xfrm>
              <a:off x="1468" y="2768"/>
              <a:ext cx="36" cy="136"/>
            </a:xfrm>
            <a:custGeom>
              <a:avLst/>
              <a:gdLst>
                <a:gd name="T0" fmla="*/ 36 w 36"/>
                <a:gd name="T1" fmla="*/ 0 h 136"/>
                <a:gd name="T2" fmla="*/ 25 w 36"/>
                <a:gd name="T3" fmla="*/ 11 h 136"/>
                <a:gd name="T4" fmla="*/ 17 w 36"/>
                <a:gd name="T5" fmla="*/ 136 h 136"/>
                <a:gd name="T6" fmla="*/ 12 w 36"/>
                <a:gd name="T7" fmla="*/ 11 h 136"/>
                <a:gd name="T8" fmla="*/ 0 w 36"/>
                <a:gd name="T9" fmla="*/ 0 h 136"/>
                <a:gd name="T10" fmla="*/ 35 w 36"/>
                <a:gd name="T11" fmla="*/ 0 h 136"/>
                <a:gd name="T12" fmla="*/ 36 w 36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36" y="0"/>
                  </a:moveTo>
                  <a:lnTo>
                    <a:pt x="25" y="11"/>
                  </a:lnTo>
                  <a:lnTo>
                    <a:pt x="17" y="136"/>
                  </a:lnTo>
                  <a:lnTo>
                    <a:pt x="12" y="11"/>
                  </a:lnTo>
                  <a:lnTo>
                    <a:pt x="0" y="0"/>
                  </a:lnTo>
                  <a:lnTo>
                    <a:pt x="35" y="0"/>
                  </a:lnTo>
                  <a:lnTo>
                    <a:pt x="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5" name="Freeform 25"/>
            <p:cNvSpPr>
              <a:spLocks/>
            </p:cNvSpPr>
            <p:nvPr/>
          </p:nvSpPr>
          <p:spPr bwMode="auto">
            <a:xfrm>
              <a:off x="1468" y="2768"/>
              <a:ext cx="36" cy="136"/>
            </a:xfrm>
            <a:custGeom>
              <a:avLst/>
              <a:gdLst>
                <a:gd name="T0" fmla="*/ 36 w 36"/>
                <a:gd name="T1" fmla="*/ 0 h 136"/>
                <a:gd name="T2" fmla="*/ 25 w 36"/>
                <a:gd name="T3" fmla="*/ 11 h 136"/>
                <a:gd name="T4" fmla="*/ 17 w 36"/>
                <a:gd name="T5" fmla="*/ 136 h 136"/>
                <a:gd name="T6" fmla="*/ 12 w 36"/>
                <a:gd name="T7" fmla="*/ 11 h 136"/>
                <a:gd name="T8" fmla="*/ 0 w 36"/>
                <a:gd name="T9" fmla="*/ 0 h 136"/>
                <a:gd name="T10" fmla="*/ 35 w 36"/>
                <a:gd name="T11" fmla="*/ 0 h 136"/>
                <a:gd name="T12" fmla="*/ 36 w 36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36" y="0"/>
                  </a:moveTo>
                  <a:lnTo>
                    <a:pt x="25" y="11"/>
                  </a:lnTo>
                  <a:lnTo>
                    <a:pt x="17" y="136"/>
                  </a:lnTo>
                  <a:lnTo>
                    <a:pt x="12" y="11"/>
                  </a:lnTo>
                  <a:lnTo>
                    <a:pt x="0" y="0"/>
                  </a:lnTo>
                  <a:lnTo>
                    <a:pt x="35" y="0"/>
                  </a:lnTo>
                  <a:lnTo>
                    <a:pt x="36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6" name="Freeform 26"/>
            <p:cNvSpPr>
              <a:spLocks noEditPoints="1"/>
            </p:cNvSpPr>
            <p:nvPr/>
          </p:nvSpPr>
          <p:spPr bwMode="auto">
            <a:xfrm>
              <a:off x="1634" y="1670"/>
              <a:ext cx="84" cy="93"/>
            </a:xfrm>
            <a:custGeom>
              <a:avLst/>
              <a:gdLst>
                <a:gd name="T0" fmla="*/ 187 w 374"/>
                <a:gd name="T1" fmla="*/ 413 h 413"/>
                <a:gd name="T2" fmla="*/ 0 w 374"/>
                <a:gd name="T3" fmla="*/ 207 h 413"/>
                <a:gd name="T4" fmla="*/ 187 w 374"/>
                <a:gd name="T5" fmla="*/ 0 h 413"/>
                <a:gd name="T6" fmla="*/ 374 w 374"/>
                <a:gd name="T7" fmla="*/ 207 h 413"/>
                <a:gd name="T8" fmla="*/ 187 w 374"/>
                <a:gd name="T9" fmla="*/ 413 h 413"/>
                <a:gd name="T10" fmla="*/ 189 w 374"/>
                <a:gd name="T11" fmla="*/ 413 h 413"/>
                <a:gd name="T12" fmla="*/ 55 w 374"/>
                <a:gd name="T13" fmla="*/ 207 h 413"/>
                <a:gd name="T14" fmla="*/ 189 w 374"/>
                <a:gd name="T15" fmla="*/ 0 h 413"/>
                <a:gd name="T16" fmla="*/ 323 w 374"/>
                <a:gd name="T17" fmla="*/ 207 h 413"/>
                <a:gd name="T18" fmla="*/ 189 w 374"/>
                <a:gd name="T19" fmla="*/ 413 h 4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74" h="413">
                  <a:moveTo>
                    <a:pt x="187" y="413"/>
                  </a:moveTo>
                  <a:cubicBezTo>
                    <a:pt x="84" y="413"/>
                    <a:pt x="0" y="321"/>
                    <a:pt x="0" y="207"/>
                  </a:cubicBezTo>
                  <a:cubicBezTo>
                    <a:pt x="0" y="93"/>
                    <a:pt x="84" y="0"/>
                    <a:pt x="187" y="0"/>
                  </a:cubicBezTo>
                  <a:cubicBezTo>
                    <a:pt x="290" y="0"/>
                    <a:pt x="374" y="92"/>
                    <a:pt x="374" y="207"/>
                  </a:cubicBezTo>
                  <a:cubicBezTo>
                    <a:pt x="374" y="322"/>
                    <a:pt x="291" y="413"/>
                    <a:pt x="187" y="413"/>
                  </a:cubicBezTo>
                  <a:close/>
                  <a:moveTo>
                    <a:pt x="189" y="413"/>
                  </a:moveTo>
                  <a:cubicBezTo>
                    <a:pt x="115" y="413"/>
                    <a:pt x="55" y="321"/>
                    <a:pt x="55" y="207"/>
                  </a:cubicBezTo>
                  <a:cubicBezTo>
                    <a:pt x="55" y="93"/>
                    <a:pt x="115" y="0"/>
                    <a:pt x="189" y="0"/>
                  </a:cubicBezTo>
                  <a:cubicBezTo>
                    <a:pt x="263" y="0"/>
                    <a:pt x="323" y="92"/>
                    <a:pt x="323" y="207"/>
                  </a:cubicBezTo>
                  <a:cubicBezTo>
                    <a:pt x="323" y="322"/>
                    <a:pt x="263" y="413"/>
                    <a:pt x="189" y="41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7" name="Freeform 27"/>
            <p:cNvSpPr>
              <a:spLocks/>
            </p:cNvSpPr>
            <p:nvPr/>
          </p:nvSpPr>
          <p:spPr bwMode="auto">
            <a:xfrm>
              <a:off x="1634" y="1670"/>
              <a:ext cx="84" cy="93"/>
            </a:xfrm>
            <a:custGeom>
              <a:avLst/>
              <a:gdLst>
                <a:gd name="T0" fmla="*/ 187 w 374"/>
                <a:gd name="T1" fmla="*/ 413 h 413"/>
                <a:gd name="T2" fmla="*/ 0 w 374"/>
                <a:gd name="T3" fmla="*/ 207 h 413"/>
                <a:gd name="T4" fmla="*/ 187 w 374"/>
                <a:gd name="T5" fmla="*/ 0 h 413"/>
                <a:gd name="T6" fmla="*/ 374 w 374"/>
                <a:gd name="T7" fmla="*/ 207 h 413"/>
                <a:gd name="T8" fmla="*/ 187 w 374"/>
                <a:gd name="T9" fmla="*/ 413 h 4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74" h="413">
                  <a:moveTo>
                    <a:pt x="187" y="413"/>
                  </a:moveTo>
                  <a:cubicBezTo>
                    <a:pt x="84" y="413"/>
                    <a:pt x="0" y="321"/>
                    <a:pt x="0" y="207"/>
                  </a:cubicBezTo>
                  <a:cubicBezTo>
                    <a:pt x="0" y="93"/>
                    <a:pt x="84" y="0"/>
                    <a:pt x="187" y="0"/>
                  </a:cubicBezTo>
                  <a:cubicBezTo>
                    <a:pt x="290" y="0"/>
                    <a:pt x="374" y="92"/>
                    <a:pt x="374" y="207"/>
                  </a:cubicBezTo>
                  <a:cubicBezTo>
                    <a:pt x="374" y="322"/>
                    <a:pt x="291" y="413"/>
                    <a:pt x="187" y="413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8" name="Freeform 28"/>
            <p:cNvSpPr>
              <a:spLocks/>
            </p:cNvSpPr>
            <p:nvPr/>
          </p:nvSpPr>
          <p:spPr bwMode="auto">
            <a:xfrm>
              <a:off x="1646" y="1670"/>
              <a:ext cx="61" cy="93"/>
            </a:xfrm>
            <a:custGeom>
              <a:avLst/>
              <a:gdLst>
                <a:gd name="T0" fmla="*/ 134 w 268"/>
                <a:gd name="T1" fmla="*/ 413 h 413"/>
                <a:gd name="T2" fmla="*/ 0 w 268"/>
                <a:gd name="T3" fmla="*/ 207 h 413"/>
                <a:gd name="T4" fmla="*/ 134 w 268"/>
                <a:gd name="T5" fmla="*/ 0 h 413"/>
                <a:gd name="T6" fmla="*/ 268 w 268"/>
                <a:gd name="T7" fmla="*/ 207 h 413"/>
                <a:gd name="T8" fmla="*/ 134 w 268"/>
                <a:gd name="T9" fmla="*/ 413 h 4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68" h="413">
                  <a:moveTo>
                    <a:pt x="134" y="413"/>
                  </a:moveTo>
                  <a:cubicBezTo>
                    <a:pt x="60" y="413"/>
                    <a:pt x="0" y="321"/>
                    <a:pt x="0" y="207"/>
                  </a:cubicBezTo>
                  <a:cubicBezTo>
                    <a:pt x="0" y="93"/>
                    <a:pt x="60" y="0"/>
                    <a:pt x="134" y="0"/>
                  </a:cubicBezTo>
                  <a:cubicBezTo>
                    <a:pt x="208" y="0"/>
                    <a:pt x="268" y="92"/>
                    <a:pt x="268" y="207"/>
                  </a:cubicBezTo>
                  <a:cubicBezTo>
                    <a:pt x="268" y="322"/>
                    <a:pt x="208" y="413"/>
                    <a:pt x="134" y="413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29" name="Freeform 29"/>
            <p:cNvSpPr>
              <a:spLocks/>
            </p:cNvSpPr>
            <p:nvPr/>
          </p:nvSpPr>
          <p:spPr bwMode="auto">
            <a:xfrm>
              <a:off x="1661" y="1607"/>
              <a:ext cx="36" cy="136"/>
            </a:xfrm>
            <a:custGeom>
              <a:avLst/>
              <a:gdLst>
                <a:gd name="T0" fmla="*/ 36 w 36"/>
                <a:gd name="T1" fmla="*/ 0 h 136"/>
                <a:gd name="T2" fmla="*/ 24 w 36"/>
                <a:gd name="T3" fmla="*/ 11 h 136"/>
                <a:gd name="T4" fmla="*/ 17 w 36"/>
                <a:gd name="T5" fmla="*/ 136 h 136"/>
                <a:gd name="T6" fmla="*/ 12 w 36"/>
                <a:gd name="T7" fmla="*/ 11 h 136"/>
                <a:gd name="T8" fmla="*/ 0 w 36"/>
                <a:gd name="T9" fmla="*/ 0 h 136"/>
                <a:gd name="T10" fmla="*/ 35 w 36"/>
                <a:gd name="T11" fmla="*/ 0 h 136"/>
                <a:gd name="T12" fmla="*/ 36 w 36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36" y="0"/>
                  </a:moveTo>
                  <a:lnTo>
                    <a:pt x="24" y="11"/>
                  </a:lnTo>
                  <a:lnTo>
                    <a:pt x="17" y="136"/>
                  </a:lnTo>
                  <a:lnTo>
                    <a:pt x="12" y="11"/>
                  </a:lnTo>
                  <a:lnTo>
                    <a:pt x="0" y="0"/>
                  </a:lnTo>
                  <a:lnTo>
                    <a:pt x="35" y="0"/>
                  </a:lnTo>
                  <a:lnTo>
                    <a:pt x="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30" name="Freeform 30"/>
            <p:cNvSpPr>
              <a:spLocks/>
            </p:cNvSpPr>
            <p:nvPr/>
          </p:nvSpPr>
          <p:spPr bwMode="auto">
            <a:xfrm>
              <a:off x="1661" y="1607"/>
              <a:ext cx="36" cy="136"/>
            </a:xfrm>
            <a:custGeom>
              <a:avLst/>
              <a:gdLst>
                <a:gd name="T0" fmla="*/ 36 w 36"/>
                <a:gd name="T1" fmla="*/ 0 h 136"/>
                <a:gd name="T2" fmla="*/ 24 w 36"/>
                <a:gd name="T3" fmla="*/ 11 h 136"/>
                <a:gd name="T4" fmla="*/ 17 w 36"/>
                <a:gd name="T5" fmla="*/ 136 h 136"/>
                <a:gd name="T6" fmla="*/ 12 w 36"/>
                <a:gd name="T7" fmla="*/ 11 h 136"/>
                <a:gd name="T8" fmla="*/ 0 w 36"/>
                <a:gd name="T9" fmla="*/ 0 h 136"/>
                <a:gd name="T10" fmla="*/ 35 w 36"/>
                <a:gd name="T11" fmla="*/ 0 h 136"/>
                <a:gd name="T12" fmla="*/ 36 w 36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36" y="0"/>
                  </a:moveTo>
                  <a:lnTo>
                    <a:pt x="24" y="11"/>
                  </a:lnTo>
                  <a:lnTo>
                    <a:pt x="17" y="136"/>
                  </a:lnTo>
                  <a:lnTo>
                    <a:pt x="12" y="11"/>
                  </a:lnTo>
                  <a:lnTo>
                    <a:pt x="0" y="0"/>
                  </a:lnTo>
                  <a:lnTo>
                    <a:pt x="35" y="0"/>
                  </a:lnTo>
                  <a:lnTo>
                    <a:pt x="36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31" name="Freeform 31"/>
            <p:cNvSpPr>
              <a:spLocks/>
            </p:cNvSpPr>
            <p:nvPr/>
          </p:nvSpPr>
          <p:spPr bwMode="auto">
            <a:xfrm>
              <a:off x="2312" y="1605"/>
              <a:ext cx="74" cy="155"/>
            </a:xfrm>
            <a:custGeom>
              <a:avLst/>
              <a:gdLst>
                <a:gd name="T0" fmla="*/ 321 w 328"/>
                <a:gd name="T1" fmla="*/ 2 h 696"/>
                <a:gd name="T2" fmla="*/ 112 w 328"/>
                <a:gd name="T3" fmla="*/ 315 h 696"/>
                <a:gd name="T4" fmla="*/ 328 w 328"/>
                <a:gd name="T5" fmla="*/ 669 h 696"/>
                <a:gd name="T6" fmla="*/ 0 w 328"/>
                <a:gd name="T7" fmla="*/ 325 h 696"/>
                <a:gd name="T8" fmla="*/ 324 w 328"/>
                <a:gd name="T9" fmla="*/ 5 h 696"/>
                <a:gd name="T10" fmla="*/ 321 w 328"/>
                <a:gd name="T11" fmla="*/ 2 h 6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8" h="696">
                  <a:moveTo>
                    <a:pt x="321" y="2"/>
                  </a:moveTo>
                  <a:cubicBezTo>
                    <a:pt x="321" y="2"/>
                    <a:pt x="131" y="0"/>
                    <a:pt x="112" y="315"/>
                  </a:cubicBezTo>
                  <a:cubicBezTo>
                    <a:pt x="145" y="688"/>
                    <a:pt x="328" y="669"/>
                    <a:pt x="328" y="669"/>
                  </a:cubicBezTo>
                  <a:cubicBezTo>
                    <a:pt x="328" y="669"/>
                    <a:pt x="0" y="696"/>
                    <a:pt x="0" y="325"/>
                  </a:cubicBezTo>
                  <a:cubicBezTo>
                    <a:pt x="20" y="18"/>
                    <a:pt x="324" y="5"/>
                    <a:pt x="324" y="5"/>
                  </a:cubicBezTo>
                  <a:lnTo>
                    <a:pt x="32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24" name="Freeform 32"/>
            <p:cNvSpPr>
              <a:spLocks/>
            </p:cNvSpPr>
            <p:nvPr/>
          </p:nvSpPr>
          <p:spPr bwMode="auto">
            <a:xfrm>
              <a:off x="2312" y="1605"/>
              <a:ext cx="74" cy="155"/>
            </a:xfrm>
            <a:custGeom>
              <a:avLst/>
              <a:gdLst>
                <a:gd name="T0" fmla="*/ 321 w 328"/>
                <a:gd name="T1" fmla="*/ 2 h 696"/>
                <a:gd name="T2" fmla="*/ 112 w 328"/>
                <a:gd name="T3" fmla="*/ 315 h 696"/>
                <a:gd name="T4" fmla="*/ 328 w 328"/>
                <a:gd name="T5" fmla="*/ 669 h 696"/>
                <a:gd name="T6" fmla="*/ 0 w 328"/>
                <a:gd name="T7" fmla="*/ 325 h 696"/>
                <a:gd name="T8" fmla="*/ 324 w 328"/>
                <a:gd name="T9" fmla="*/ 5 h 696"/>
                <a:gd name="T10" fmla="*/ 321 w 328"/>
                <a:gd name="T11" fmla="*/ 2 h 6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8" h="696">
                  <a:moveTo>
                    <a:pt x="321" y="2"/>
                  </a:moveTo>
                  <a:cubicBezTo>
                    <a:pt x="321" y="2"/>
                    <a:pt x="131" y="0"/>
                    <a:pt x="112" y="315"/>
                  </a:cubicBezTo>
                  <a:cubicBezTo>
                    <a:pt x="145" y="688"/>
                    <a:pt x="328" y="669"/>
                    <a:pt x="328" y="669"/>
                  </a:cubicBezTo>
                  <a:cubicBezTo>
                    <a:pt x="328" y="669"/>
                    <a:pt x="0" y="696"/>
                    <a:pt x="0" y="325"/>
                  </a:cubicBezTo>
                  <a:cubicBezTo>
                    <a:pt x="20" y="18"/>
                    <a:pt x="324" y="5"/>
                    <a:pt x="324" y="5"/>
                  </a:cubicBezTo>
                  <a:lnTo>
                    <a:pt x="321" y="2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25" name="Freeform 33"/>
            <p:cNvSpPr>
              <a:spLocks/>
            </p:cNvSpPr>
            <p:nvPr/>
          </p:nvSpPr>
          <p:spPr bwMode="auto">
            <a:xfrm>
              <a:off x="2365" y="1623"/>
              <a:ext cx="23" cy="34"/>
            </a:xfrm>
            <a:custGeom>
              <a:avLst/>
              <a:gdLst>
                <a:gd name="T0" fmla="*/ 50 w 100"/>
                <a:gd name="T1" fmla="*/ 155 h 155"/>
                <a:gd name="T2" fmla="*/ 25 w 100"/>
                <a:gd name="T3" fmla="*/ 145 h 155"/>
                <a:gd name="T4" fmla="*/ 7 w 100"/>
                <a:gd name="T5" fmla="*/ 116 h 155"/>
                <a:gd name="T6" fmla="*/ 0 w 100"/>
                <a:gd name="T7" fmla="*/ 78 h 155"/>
                <a:gd name="T8" fmla="*/ 7 w 100"/>
                <a:gd name="T9" fmla="*/ 39 h 155"/>
                <a:gd name="T10" fmla="*/ 25 w 100"/>
                <a:gd name="T11" fmla="*/ 10 h 155"/>
                <a:gd name="T12" fmla="*/ 50 w 100"/>
                <a:gd name="T13" fmla="*/ 0 h 155"/>
                <a:gd name="T14" fmla="*/ 75 w 100"/>
                <a:gd name="T15" fmla="*/ 10 h 155"/>
                <a:gd name="T16" fmla="*/ 93 w 100"/>
                <a:gd name="T17" fmla="*/ 39 h 155"/>
                <a:gd name="T18" fmla="*/ 100 w 100"/>
                <a:gd name="T19" fmla="*/ 78 h 155"/>
                <a:gd name="T20" fmla="*/ 93 w 100"/>
                <a:gd name="T21" fmla="*/ 116 h 155"/>
                <a:gd name="T22" fmla="*/ 75 w 100"/>
                <a:gd name="T23" fmla="*/ 145 h 155"/>
                <a:gd name="T24" fmla="*/ 50 w 100"/>
                <a:gd name="T25" fmla="*/ 155 h 155"/>
                <a:gd name="T26" fmla="*/ 50 w 100"/>
                <a:gd name="T27" fmla="*/ 155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00" h="155">
                  <a:moveTo>
                    <a:pt x="50" y="155"/>
                  </a:moveTo>
                  <a:cubicBezTo>
                    <a:pt x="41" y="155"/>
                    <a:pt x="33" y="152"/>
                    <a:pt x="25" y="145"/>
                  </a:cubicBezTo>
                  <a:cubicBezTo>
                    <a:pt x="17" y="137"/>
                    <a:pt x="11" y="129"/>
                    <a:pt x="7" y="116"/>
                  </a:cubicBezTo>
                  <a:cubicBezTo>
                    <a:pt x="2" y="104"/>
                    <a:pt x="0" y="92"/>
                    <a:pt x="0" y="78"/>
                  </a:cubicBezTo>
                  <a:cubicBezTo>
                    <a:pt x="0" y="63"/>
                    <a:pt x="2" y="51"/>
                    <a:pt x="7" y="39"/>
                  </a:cubicBezTo>
                  <a:cubicBezTo>
                    <a:pt x="11" y="26"/>
                    <a:pt x="17" y="18"/>
                    <a:pt x="25" y="10"/>
                  </a:cubicBezTo>
                  <a:cubicBezTo>
                    <a:pt x="33" y="3"/>
                    <a:pt x="41" y="0"/>
                    <a:pt x="50" y="0"/>
                  </a:cubicBezTo>
                  <a:cubicBezTo>
                    <a:pt x="59" y="0"/>
                    <a:pt x="67" y="3"/>
                    <a:pt x="75" y="10"/>
                  </a:cubicBezTo>
                  <a:cubicBezTo>
                    <a:pt x="83" y="18"/>
                    <a:pt x="89" y="26"/>
                    <a:pt x="93" y="39"/>
                  </a:cubicBezTo>
                  <a:cubicBezTo>
                    <a:pt x="98" y="51"/>
                    <a:pt x="100" y="63"/>
                    <a:pt x="100" y="78"/>
                  </a:cubicBezTo>
                  <a:cubicBezTo>
                    <a:pt x="100" y="92"/>
                    <a:pt x="98" y="104"/>
                    <a:pt x="93" y="116"/>
                  </a:cubicBezTo>
                  <a:cubicBezTo>
                    <a:pt x="89" y="129"/>
                    <a:pt x="83" y="137"/>
                    <a:pt x="75" y="145"/>
                  </a:cubicBezTo>
                  <a:cubicBezTo>
                    <a:pt x="67" y="152"/>
                    <a:pt x="59" y="155"/>
                    <a:pt x="50" y="155"/>
                  </a:cubicBezTo>
                  <a:lnTo>
                    <a:pt x="50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27" name="Freeform 34"/>
            <p:cNvSpPr>
              <a:spLocks/>
            </p:cNvSpPr>
            <p:nvPr/>
          </p:nvSpPr>
          <p:spPr bwMode="auto">
            <a:xfrm>
              <a:off x="2365" y="1623"/>
              <a:ext cx="23" cy="34"/>
            </a:xfrm>
            <a:custGeom>
              <a:avLst/>
              <a:gdLst>
                <a:gd name="T0" fmla="*/ 50 w 100"/>
                <a:gd name="T1" fmla="*/ 155 h 155"/>
                <a:gd name="T2" fmla="*/ 25 w 100"/>
                <a:gd name="T3" fmla="*/ 145 h 155"/>
                <a:gd name="T4" fmla="*/ 7 w 100"/>
                <a:gd name="T5" fmla="*/ 116 h 155"/>
                <a:gd name="T6" fmla="*/ 0 w 100"/>
                <a:gd name="T7" fmla="*/ 78 h 155"/>
                <a:gd name="T8" fmla="*/ 7 w 100"/>
                <a:gd name="T9" fmla="*/ 39 h 155"/>
                <a:gd name="T10" fmla="*/ 25 w 100"/>
                <a:gd name="T11" fmla="*/ 10 h 155"/>
                <a:gd name="T12" fmla="*/ 50 w 100"/>
                <a:gd name="T13" fmla="*/ 0 h 155"/>
                <a:gd name="T14" fmla="*/ 75 w 100"/>
                <a:gd name="T15" fmla="*/ 10 h 155"/>
                <a:gd name="T16" fmla="*/ 93 w 100"/>
                <a:gd name="T17" fmla="*/ 39 h 155"/>
                <a:gd name="T18" fmla="*/ 100 w 100"/>
                <a:gd name="T19" fmla="*/ 78 h 155"/>
                <a:gd name="T20" fmla="*/ 93 w 100"/>
                <a:gd name="T21" fmla="*/ 116 h 155"/>
                <a:gd name="T22" fmla="*/ 75 w 100"/>
                <a:gd name="T23" fmla="*/ 145 h 155"/>
                <a:gd name="T24" fmla="*/ 50 w 100"/>
                <a:gd name="T25" fmla="*/ 155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0" h="155">
                  <a:moveTo>
                    <a:pt x="50" y="155"/>
                  </a:moveTo>
                  <a:cubicBezTo>
                    <a:pt x="41" y="155"/>
                    <a:pt x="33" y="152"/>
                    <a:pt x="25" y="145"/>
                  </a:cubicBezTo>
                  <a:cubicBezTo>
                    <a:pt x="17" y="137"/>
                    <a:pt x="11" y="129"/>
                    <a:pt x="7" y="116"/>
                  </a:cubicBezTo>
                  <a:cubicBezTo>
                    <a:pt x="2" y="104"/>
                    <a:pt x="0" y="92"/>
                    <a:pt x="0" y="78"/>
                  </a:cubicBezTo>
                  <a:cubicBezTo>
                    <a:pt x="0" y="63"/>
                    <a:pt x="2" y="51"/>
                    <a:pt x="7" y="39"/>
                  </a:cubicBezTo>
                  <a:cubicBezTo>
                    <a:pt x="11" y="26"/>
                    <a:pt x="17" y="18"/>
                    <a:pt x="25" y="10"/>
                  </a:cubicBezTo>
                  <a:cubicBezTo>
                    <a:pt x="33" y="3"/>
                    <a:pt x="41" y="0"/>
                    <a:pt x="50" y="0"/>
                  </a:cubicBezTo>
                  <a:cubicBezTo>
                    <a:pt x="59" y="0"/>
                    <a:pt x="67" y="3"/>
                    <a:pt x="75" y="10"/>
                  </a:cubicBezTo>
                  <a:cubicBezTo>
                    <a:pt x="83" y="18"/>
                    <a:pt x="89" y="26"/>
                    <a:pt x="93" y="39"/>
                  </a:cubicBezTo>
                  <a:cubicBezTo>
                    <a:pt x="98" y="51"/>
                    <a:pt x="100" y="63"/>
                    <a:pt x="100" y="78"/>
                  </a:cubicBezTo>
                  <a:cubicBezTo>
                    <a:pt x="100" y="92"/>
                    <a:pt x="98" y="104"/>
                    <a:pt x="93" y="116"/>
                  </a:cubicBezTo>
                  <a:cubicBezTo>
                    <a:pt x="89" y="129"/>
                    <a:pt x="83" y="137"/>
                    <a:pt x="75" y="145"/>
                  </a:cubicBezTo>
                  <a:cubicBezTo>
                    <a:pt x="67" y="152"/>
                    <a:pt x="59" y="155"/>
                    <a:pt x="50" y="155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28" name="Freeform 35"/>
            <p:cNvSpPr>
              <a:spLocks/>
            </p:cNvSpPr>
            <p:nvPr/>
          </p:nvSpPr>
          <p:spPr bwMode="auto">
            <a:xfrm>
              <a:off x="1420" y="1603"/>
              <a:ext cx="69" cy="126"/>
            </a:xfrm>
            <a:custGeom>
              <a:avLst/>
              <a:gdLst>
                <a:gd name="T0" fmla="*/ 6 w 305"/>
                <a:gd name="T1" fmla="*/ 1 h 564"/>
                <a:gd name="T2" fmla="*/ 202 w 305"/>
                <a:gd name="T3" fmla="*/ 255 h 564"/>
                <a:gd name="T4" fmla="*/ 0 w 305"/>
                <a:gd name="T5" fmla="*/ 542 h 564"/>
                <a:gd name="T6" fmla="*/ 305 w 305"/>
                <a:gd name="T7" fmla="*/ 263 h 564"/>
                <a:gd name="T8" fmla="*/ 3 w 305"/>
                <a:gd name="T9" fmla="*/ 3 h 564"/>
                <a:gd name="T10" fmla="*/ 6 w 305"/>
                <a:gd name="T11" fmla="*/ 1 h 5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5" h="564">
                  <a:moveTo>
                    <a:pt x="6" y="1"/>
                  </a:moveTo>
                  <a:cubicBezTo>
                    <a:pt x="6" y="1"/>
                    <a:pt x="183" y="0"/>
                    <a:pt x="202" y="255"/>
                  </a:cubicBezTo>
                  <a:cubicBezTo>
                    <a:pt x="171" y="558"/>
                    <a:pt x="0" y="542"/>
                    <a:pt x="0" y="542"/>
                  </a:cubicBezTo>
                  <a:cubicBezTo>
                    <a:pt x="0" y="542"/>
                    <a:pt x="305" y="564"/>
                    <a:pt x="305" y="263"/>
                  </a:cubicBezTo>
                  <a:cubicBezTo>
                    <a:pt x="286" y="14"/>
                    <a:pt x="3" y="3"/>
                    <a:pt x="3" y="3"/>
                  </a:cubicBezTo>
                  <a:lnTo>
                    <a:pt x="6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29" name="Freeform 36"/>
            <p:cNvSpPr>
              <a:spLocks/>
            </p:cNvSpPr>
            <p:nvPr/>
          </p:nvSpPr>
          <p:spPr bwMode="auto">
            <a:xfrm>
              <a:off x="1420" y="1603"/>
              <a:ext cx="69" cy="126"/>
            </a:xfrm>
            <a:custGeom>
              <a:avLst/>
              <a:gdLst>
                <a:gd name="T0" fmla="*/ 6 w 305"/>
                <a:gd name="T1" fmla="*/ 1 h 564"/>
                <a:gd name="T2" fmla="*/ 202 w 305"/>
                <a:gd name="T3" fmla="*/ 255 h 564"/>
                <a:gd name="T4" fmla="*/ 0 w 305"/>
                <a:gd name="T5" fmla="*/ 542 h 564"/>
                <a:gd name="T6" fmla="*/ 305 w 305"/>
                <a:gd name="T7" fmla="*/ 263 h 564"/>
                <a:gd name="T8" fmla="*/ 3 w 305"/>
                <a:gd name="T9" fmla="*/ 3 h 564"/>
                <a:gd name="T10" fmla="*/ 6 w 305"/>
                <a:gd name="T11" fmla="*/ 1 h 5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5" h="564">
                  <a:moveTo>
                    <a:pt x="6" y="1"/>
                  </a:moveTo>
                  <a:cubicBezTo>
                    <a:pt x="6" y="1"/>
                    <a:pt x="183" y="0"/>
                    <a:pt x="202" y="255"/>
                  </a:cubicBezTo>
                  <a:cubicBezTo>
                    <a:pt x="171" y="558"/>
                    <a:pt x="0" y="542"/>
                    <a:pt x="0" y="542"/>
                  </a:cubicBezTo>
                  <a:cubicBezTo>
                    <a:pt x="0" y="542"/>
                    <a:pt x="305" y="564"/>
                    <a:pt x="305" y="263"/>
                  </a:cubicBezTo>
                  <a:cubicBezTo>
                    <a:pt x="286" y="14"/>
                    <a:pt x="3" y="3"/>
                    <a:pt x="3" y="3"/>
                  </a:cubicBezTo>
                  <a:lnTo>
                    <a:pt x="6" y="1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0" name="Freeform 37"/>
            <p:cNvSpPr>
              <a:spLocks/>
            </p:cNvSpPr>
            <p:nvPr/>
          </p:nvSpPr>
          <p:spPr bwMode="auto">
            <a:xfrm>
              <a:off x="1471" y="1643"/>
              <a:ext cx="69" cy="126"/>
            </a:xfrm>
            <a:custGeom>
              <a:avLst/>
              <a:gdLst>
                <a:gd name="T0" fmla="*/ 299 w 305"/>
                <a:gd name="T1" fmla="*/ 1 h 564"/>
                <a:gd name="T2" fmla="*/ 104 w 305"/>
                <a:gd name="T3" fmla="*/ 255 h 564"/>
                <a:gd name="T4" fmla="*/ 305 w 305"/>
                <a:gd name="T5" fmla="*/ 542 h 564"/>
                <a:gd name="T6" fmla="*/ 0 w 305"/>
                <a:gd name="T7" fmla="*/ 263 h 564"/>
                <a:gd name="T8" fmla="*/ 302 w 305"/>
                <a:gd name="T9" fmla="*/ 3 h 564"/>
                <a:gd name="T10" fmla="*/ 299 w 305"/>
                <a:gd name="T11" fmla="*/ 1 h 5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5" h="564">
                  <a:moveTo>
                    <a:pt x="299" y="1"/>
                  </a:moveTo>
                  <a:cubicBezTo>
                    <a:pt x="299" y="1"/>
                    <a:pt x="122" y="0"/>
                    <a:pt x="104" y="255"/>
                  </a:cubicBezTo>
                  <a:cubicBezTo>
                    <a:pt x="135" y="558"/>
                    <a:pt x="305" y="542"/>
                    <a:pt x="305" y="542"/>
                  </a:cubicBezTo>
                  <a:cubicBezTo>
                    <a:pt x="305" y="542"/>
                    <a:pt x="0" y="564"/>
                    <a:pt x="0" y="263"/>
                  </a:cubicBezTo>
                  <a:cubicBezTo>
                    <a:pt x="19" y="14"/>
                    <a:pt x="302" y="3"/>
                    <a:pt x="302" y="3"/>
                  </a:cubicBezTo>
                  <a:lnTo>
                    <a:pt x="299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1" name="Freeform 38"/>
            <p:cNvSpPr>
              <a:spLocks/>
            </p:cNvSpPr>
            <p:nvPr/>
          </p:nvSpPr>
          <p:spPr bwMode="auto">
            <a:xfrm>
              <a:off x="1471" y="1643"/>
              <a:ext cx="69" cy="126"/>
            </a:xfrm>
            <a:custGeom>
              <a:avLst/>
              <a:gdLst>
                <a:gd name="T0" fmla="*/ 299 w 305"/>
                <a:gd name="T1" fmla="*/ 1 h 564"/>
                <a:gd name="T2" fmla="*/ 104 w 305"/>
                <a:gd name="T3" fmla="*/ 255 h 564"/>
                <a:gd name="T4" fmla="*/ 305 w 305"/>
                <a:gd name="T5" fmla="*/ 542 h 564"/>
                <a:gd name="T6" fmla="*/ 0 w 305"/>
                <a:gd name="T7" fmla="*/ 263 h 564"/>
                <a:gd name="T8" fmla="*/ 302 w 305"/>
                <a:gd name="T9" fmla="*/ 3 h 564"/>
                <a:gd name="T10" fmla="*/ 299 w 305"/>
                <a:gd name="T11" fmla="*/ 1 h 5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5" h="564">
                  <a:moveTo>
                    <a:pt x="299" y="1"/>
                  </a:moveTo>
                  <a:cubicBezTo>
                    <a:pt x="299" y="1"/>
                    <a:pt x="122" y="0"/>
                    <a:pt x="104" y="255"/>
                  </a:cubicBezTo>
                  <a:cubicBezTo>
                    <a:pt x="135" y="558"/>
                    <a:pt x="305" y="542"/>
                    <a:pt x="305" y="542"/>
                  </a:cubicBezTo>
                  <a:cubicBezTo>
                    <a:pt x="305" y="542"/>
                    <a:pt x="0" y="564"/>
                    <a:pt x="0" y="263"/>
                  </a:cubicBezTo>
                  <a:cubicBezTo>
                    <a:pt x="19" y="14"/>
                    <a:pt x="302" y="3"/>
                    <a:pt x="302" y="3"/>
                  </a:cubicBezTo>
                  <a:lnTo>
                    <a:pt x="299" y="1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2" name="Freeform 39"/>
            <p:cNvSpPr>
              <a:spLocks/>
            </p:cNvSpPr>
            <p:nvPr/>
          </p:nvSpPr>
          <p:spPr bwMode="auto">
            <a:xfrm>
              <a:off x="3849" y="1602"/>
              <a:ext cx="69" cy="126"/>
            </a:xfrm>
            <a:custGeom>
              <a:avLst/>
              <a:gdLst>
                <a:gd name="T0" fmla="*/ 6 w 305"/>
                <a:gd name="T1" fmla="*/ 1 h 564"/>
                <a:gd name="T2" fmla="*/ 202 w 305"/>
                <a:gd name="T3" fmla="*/ 255 h 564"/>
                <a:gd name="T4" fmla="*/ 0 w 305"/>
                <a:gd name="T5" fmla="*/ 542 h 564"/>
                <a:gd name="T6" fmla="*/ 305 w 305"/>
                <a:gd name="T7" fmla="*/ 263 h 564"/>
                <a:gd name="T8" fmla="*/ 3 w 305"/>
                <a:gd name="T9" fmla="*/ 3 h 564"/>
                <a:gd name="T10" fmla="*/ 6 w 305"/>
                <a:gd name="T11" fmla="*/ 1 h 5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5" h="564">
                  <a:moveTo>
                    <a:pt x="6" y="1"/>
                  </a:moveTo>
                  <a:cubicBezTo>
                    <a:pt x="6" y="1"/>
                    <a:pt x="183" y="0"/>
                    <a:pt x="202" y="255"/>
                  </a:cubicBezTo>
                  <a:cubicBezTo>
                    <a:pt x="171" y="558"/>
                    <a:pt x="0" y="542"/>
                    <a:pt x="0" y="542"/>
                  </a:cubicBezTo>
                  <a:cubicBezTo>
                    <a:pt x="0" y="542"/>
                    <a:pt x="305" y="564"/>
                    <a:pt x="305" y="263"/>
                  </a:cubicBezTo>
                  <a:cubicBezTo>
                    <a:pt x="286" y="14"/>
                    <a:pt x="3" y="3"/>
                    <a:pt x="3" y="3"/>
                  </a:cubicBezTo>
                  <a:lnTo>
                    <a:pt x="6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3" name="Freeform 40"/>
            <p:cNvSpPr>
              <a:spLocks/>
            </p:cNvSpPr>
            <p:nvPr/>
          </p:nvSpPr>
          <p:spPr bwMode="auto">
            <a:xfrm>
              <a:off x="3849" y="1602"/>
              <a:ext cx="69" cy="126"/>
            </a:xfrm>
            <a:custGeom>
              <a:avLst/>
              <a:gdLst>
                <a:gd name="T0" fmla="*/ 6 w 305"/>
                <a:gd name="T1" fmla="*/ 1 h 564"/>
                <a:gd name="T2" fmla="*/ 202 w 305"/>
                <a:gd name="T3" fmla="*/ 255 h 564"/>
                <a:gd name="T4" fmla="*/ 0 w 305"/>
                <a:gd name="T5" fmla="*/ 542 h 564"/>
                <a:gd name="T6" fmla="*/ 305 w 305"/>
                <a:gd name="T7" fmla="*/ 263 h 564"/>
                <a:gd name="T8" fmla="*/ 3 w 305"/>
                <a:gd name="T9" fmla="*/ 3 h 564"/>
                <a:gd name="T10" fmla="*/ 6 w 305"/>
                <a:gd name="T11" fmla="*/ 1 h 5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5" h="564">
                  <a:moveTo>
                    <a:pt x="6" y="1"/>
                  </a:moveTo>
                  <a:cubicBezTo>
                    <a:pt x="6" y="1"/>
                    <a:pt x="183" y="0"/>
                    <a:pt x="202" y="255"/>
                  </a:cubicBezTo>
                  <a:cubicBezTo>
                    <a:pt x="171" y="558"/>
                    <a:pt x="0" y="542"/>
                    <a:pt x="0" y="542"/>
                  </a:cubicBezTo>
                  <a:cubicBezTo>
                    <a:pt x="0" y="542"/>
                    <a:pt x="305" y="564"/>
                    <a:pt x="305" y="263"/>
                  </a:cubicBezTo>
                  <a:cubicBezTo>
                    <a:pt x="286" y="14"/>
                    <a:pt x="3" y="3"/>
                    <a:pt x="3" y="3"/>
                  </a:cubicBezTo>
                  <a:lnTo>
                    <a:pt x="6" y="1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4" name="Freeform 41"/>
            <p:cNvSpPr>
              <a:spLocks/>
            </p:cNvSpPr>
            <p:nvPr/>
          </p:nvSpPr>
          <p:spPr bwMode="auto">
            <a:xfrm>
              <a:off x="3900" y="1642"/>
              <a:ext cx="69" cy="126"/>
            </a:xfrm>
            <a:custGeom>
              <a:avLst/>
              <a:gdLst>
                <a:gd name="T0" fmla="*/ 299 w 305"/>
                <a:gd name="T1" fmla="*/ 1 h 564"/>
                <a:gd name="T2" fmla="*/ 104 w 305"/>
                <a:gd name="T3" fmla="*/ 255 h 564"/>
                <a:gd name="T4" fmla="*/ 305 w 305"/>
                <a:gd name="T5" fmla="*/ 542 h 564"/>
                <a:gd name="T6" fmla="*/ 0 w 305"/>
                <a:gd name="T7" fmla="*/ 263 h 564"/>
                <a:gd name="T8" fmla="*/ 302 w 305"/>
                <a:gd name="T9" fmla="*/ 3 h 564"/>
                <a:gd name="T10" fmla="*/ 299 w 305"/>
                <a:gd name="T11" fmla="*/ 1 h 5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5" h="564">
                  <a:moveTo>
                    <a:pt x="299" y="1"/>
                  </a:moveTo>
                  <a:cubicBezTo>
                    <a:pt x="299" y="1"/>
                    <a:pt x="122" y="0"/>
                    <a:pt x="104" y="255"/>
                  </a:cubicBezTo>
                  <a:cubicBezTo>
                    <a:pt x="135" y="558"/>
                    <a:pt x="305" y="542"/>
                    <a:pt x="305" y="542"/>
                  </a:cubicBezTo>
                  <a:cubicBezTo>
                    <a:pt x="305" y="542"/>
                    <a:pt x="0" y="564"/>
                    <a:pt x="0" y="263"/>
                  </a:cubicBezTo>
                  <a:cubicBezTo>
                    <a:pt x="19" y="14"/>
                    <a:pt x="302" y="3"/>
                    <a:pt x="302" y="3"/>
                  </a:cubicBezTo>
                  <a:lnTo>
                    <a:pt x="299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5" name="Freeform 42"/>
            <p:cNvSpPr>
              <a:spLocks/>
            </p:cNvSpPr>
            <p:nvPr/>
          </p:nvSpPr>
          <p:spPr bwMode="auto">
            <a:xfrm>
              <a:off x="3900" y="1642"/>
              <a:ext cx="69" cy="126"/>
            </a:xfrm>
            <a:custGeom>
              <a:avLst/>
              <a:gdLst>
                <a:gd name="T0" fmla="*/ 299 w 305"/>
                <a:gd name="T1" fmla="*/ 1 h 564"/>
                <a:gd name="T2" fmla="*/ 104 w 305"/>
                <a:gd name="T3" fmla="*/ 255 h 564"/>
                <a:gd name="T4" fmla="*/ 305 w 305"/>
                <a:gd name="T5" fmla="*/ 542 h 564"/>
                <a:gd name="T6" fmla="*/ 0 w 305"/>
                <a:gd name="T7" fmla="*/ 263 h 564"/>
                <a:gd name="T8" fmla="*/ 302 w 305"/>
                <a:gd name="T9" fmla="*/ 3 h 564"/>
                <a:gd name="T10" fmla="*/ 299 w 305"/>
                <a:gd name="T11" fmla="*/ 1 h 5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05" h="564">
                  <a:moveTo>
                    <a:pt x="299" y="1"/>
                  </a:moveTo>
                  <a:cubicBezTo>
                    <a:pt x="299" y="1"/>
                    <a:pt x="122" y="0"/>
                    <a:pt x="104" y="255"/>
                  </a:cubicBezTo>
                  <a:cubicBezTo>
                    <a:pt x="135" y="558"/>
                    <a:pt x="305" y="542"/>
                    <a:pt x="305" y="542"/>
                  </a:cubicBezTo>
                  <a:cubicBezTo>
                    <a:pt x="305" y="542"/>
                    <a:pt x="0" y="564"/>
                    <a:pt x="0" y="263"/>
                  </a:cubicBezTo>
                  <a:cubicBezTo>
                    <a:pt x="19" y="14"/>
                    <a:pt x="302" y="3"/>
                    <a:pt x="302" y="3"/>
                  </a:cubicBezTo>
                  <a:lnTo>
                    <a:pt x="299" y="1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6" name="Freeform 43"/>
            <p:cNvSpPr>
              <a:spLocks/>
            </p:cNvSpPr>
            <p:nvPr/>
          </p:nvSpPr>
          <p:spPr bwMode="auto">
            <a:xfrm>
              <a:off x="3850" y="1658"/>
              <a:ext cx="139" cy="35"/>
            </a:xfrm>
            <a:custGeom>
              <a:avLst/>
              <a:gdLst>
                <a:gd name="T0" fmla="*/ 0 w 139"/>
                <a:gd name="T1" fmla="*/ 0 h 35"/>
                <a:gd name="T2" fmla="*/ 11 w 139"/>
                <a:gd name="T3" fmla="*/ 11 h 35"/>
                <a:gd name="T4" fmla="*/ 139 w 139"/>
                <a:gd name="T5" fmla="*/ 18 h 35"/>
                <a:gd name="T6" fmla="*/ 11 w 139"/>
                <a:gd name="T7" fmla="*/ 23 h 35"/>
                <a:gd name="T8" fmla="*/ 0 w 139"/>
                <a:gd name="T9" fmla="*/ 35 h 35"/>
                <a:gd name="T10" fmla="*/ 0 w 139"/>
                <a:gd name="T11" fmla="*/ 1 h 35"/>
                <a:gd name="T12" fmla="*/ 0 w 139"/>
                <a:gd name="T13" fmla="*/ 0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9" h="35">
                  <a:moveTo>
                    <a:pt x="0" y="0"/>
                  </a:moveTo>
                  <a:lnTo>
                    <a:pt x="11" y="11"/>
                  </a:lnTo>
                  <a:lnTo>
                    <a:pt x="139" y="18"/>
                  </a:lnTo>
                  <a:lnTo>
                    <a:pt x="11" y="23"/>
                  </a:lnTo>
                  <a:lnTo>
                    <a:pt x="0" y="35"/>
                  </a:lnTo>
                  <a:lnTo>
                    <a:pt x="0" y="1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7" name="Freeform 44"/>
            <p:cNvSpPr>
              <a:spLocks/>
            </p:cNvSpPr>
            <p:nvPr/>
          </p:nvSpPr>
          <p:spPr bwMode="auto">
            <a:xfrm>
              <a:off x="3850" y="1658"/>
              <a:ext cx="139" cy="35"/>
            </a:xfrm>
            <a:custGeom>
              <a:avLst/>
              <a:gdLst>
                <a:gd name="T0" fmla="*/ 0 w 139"/>
                <a:gd name="T1" fmla="*/ 0 h 35"/>
                <a:gd name="T2" fmla="*/ 11 w 139"/>
                <a:gd name="T3" fmla="*/ 11 h 35"/>
                <a:gd name="T4" fmla="*/ 139 w 139"/>
                <a:gd name="T5" fmla="*/ 18 h 35"/>
                <a:gd name="T6" fmla="*/ 11 w 139"/>
                <a:gd name="T7" fmla="*/ 23 h 35"/>
                <a:gd name="T8" fmla="*/ 0 w 139"/>
                <a:gd name="T9" fmla="*/ 35 h 35"/>
                <a:gd name="T10" fmla="*/ 0 w 139"/>
                <a:gd name="T11" fmla="*/ 1 h 35"/>
                <a:gd name="T12" fmla="*/ 0 w 139"/>
                <a:gd name="T13" fmla="*/ 0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9" h="35">
                  <a:moveTo>
                    <a:pt x="0" y="0"/>
                  </a:moveTo>
                  <a:lnTo>
                    <a:pt x="11" y="11"/>
                  </a:lnTo>
                  <a:lnTo>
                    <a:pt x="139" y="18"/>
                  </a:lnTo>
                  <a:lnTo>
                    <a:pt x="11" y="23"/>
                  </a:lnTo>
                  <a:lnTo>
                    <a:pt x="0" y="35"/>
                  </a:lnTo>
                  <a:lnTo>
                    <a:pt x="0" y="1"/>
                  </a:lnTo>
                  <a:lnTo>
                    <a:pt x="0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8" name="Freeform 45"/>
            <p:cNvSpPr>
              <a:spLocks/>
            </p:cNvSpPr>
            <p:nvPr/>
          </p:nvSpPr>
          <p:spPr bwMode="auto">
            <a:xfrm>
              <a:off x="3139" y="1611"/>
              <a:ext cx="74" cy="155"/>
            </a:xfrm>
            <a:custGeom>
              <a:avLst/>
              <a:gdLst>
                <a:gd name="T0" fmla="*/ 321 w 328"/>
                <a:gd name="T1" fmla="*/ 2 h 696"/>
                <a:gd name="T2" fmla="*/ 112 w 328"/>
                <a:gd name="T3" fmla="*/ 315 h 696"/>
                <a:gd name="T4" fmla="*/ 328 w 328"/>
                <a:gd name="T5" fmla="*/ 669 h 696"/>
                <a:gd name="T6" fmla="*/ 0 w 328"/>
                <a:gd name="T7" fmla="*/ 325 h 696"/>
                <a:gd name="T8" fmla="*/ 324 w 328"/>
                <a:gd name="T9" fmla="*/ 5 h 696"/>
                <a:gd name="T10" fmla="*/ 321 w 328"/>
                <a:gd name="T11" fmla="*/ 2 h 6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8" h="696">
                  <a:moveTo>
                    <a:pt x="321" y="2"/>
                  </a:moveTo>
                  <a:cubicBezTo>
                    <a:pt x="321" y="2"/>
                    <a:pt x="131" y="0"/>
                    <a:pt x="112" y="315"/>
                  </a:cubicBezTo>
                  <a:cubicBezTo>
                    <a:pt x="145" y="688"/>
                    <a:pt x="328" y="669"/>
                    <a:pt x="328" y="669"/>
                  </a:cubicBezTo>
                  <a:cubicBezTo>
                    <a:pt x="328" y="669"/>
                    <a:pt x="0" y="696"/>
                    <a:pt x="0" y="325"/>
                  </a:cubicBezTo>
                  <a:cubicBezTo>
                    <a:pt x="20" y="18"/>
                    <a:pt x="324" y="5"/>
                    <a:pt x="324" y="5"/>
                  </a:cubicBezTo>
                  <a:lnTo>
                    <a:pt x="321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9" name="Freeform 46"/>
            <p:cNvSpPr>
              <a:spLocks/>
            </p:cNvSpPr>
            <p:nvPr/>
          </p:nvSpPr>
          <p:spPr bwMode="auto">
            <a:xfrm>
              <a:off x="3139" y="1611"/>
              <a:ext cx="74" cy="155"/>
            </a:xfrm>
            <a:custGeom>
              <a:avLst/>
              <a:gdLst>
                <a:gd name="T0" fmla="*/ 321 w 328"/>
                <a:gd name="T1" fmla="*/ 2 h 696"/>
                <a:gd name="T2" fmla="*/ 112 w 328"/>
                <a:gd name="T3" fmla="*/ 315 h 696"/>
                <a:gd name="T4" fmla="*/ 328 w 328"/>
                <a:gd name="T5" fmla="*/ 669 h 696"/>
                <a:gd name="T6" fmla="*/ 0 w 328"/>
                <a:gd name="T7" fmla="*/ 325 h 696"/>
                <a:gd name="T8" fmla="*/ 324 w 328"/>
                <a:gd name="T9" fmla="*/ 5 h 696"/>
                <a:gd name="T10" fmla="*/ 321 w 328"/>
                <a:gd name="T11" fmla="*/ 2 h 6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8" h="696">
                  <a:moveTo>
                    <a:pt x="321" y="2"/>
                  </a:moveTo>
                  <a:cubicBezTo>
                    <a:pt x="321" y="2"/>
                    <a:pt x="131" y="0"/>
                    <a:pt x="112" y="315"/>
                  </a:cubicBezTo>
                  <a:cubicBezTo>
                    <a:pt x="145" y="688"/>
                    <a:pt x="328" y="669"/>
                    <a:pt x="328" y="669"/>
                  </a:cubicBezTo>
                  <a:cubicBezTo>
                    <a:pt x="328" y="669"/>
                    <a:pt x="0" y="696"/>
                    <a:pt x="0" y="325"/>
                  </a:cubicBezTo>
                  <a:cubicBezTo>
                    <a:pt x="20" y="18"/>
                    <a:pt x="324" y="5"/>
                    <a:pt x="324" y="5"/>
                  </a:cubicBezTo>
                  <a:lnTo>
                    <a:pt x="321" y="2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0" name="Freeform 47"/>
            <p:cNvSpPr>
              <a:spLocks noEditPoints="1"/>
            </p:cNvSpPr>
            <p:nvPr/>
          </p:nvSpPr>
          <p:spPr bwMode="auto">
            <a:xfrm>
              <a:off x="3795" y="2187"/>
              <a:ext cx="129" cy="105"/>
            </a:xfrm>
            <a:custGeom>
              <a:avLst/>
              <a:gdLst>
                <a:gd name="T0" fmla="*/ 283 w 566"/>
                <a:gd name="T1" fmla="*/ 469 h 469"/>
                <a:gd name="T2" fmla="*/ 0 w 566"/>
                <a:gd name="T3" fmla="*/ 235 h 469"/>
                <a:gd name="T4" fmla="*/ 283 w 566"/>
                <a:gd name="T5" fmla="*/ 0 h 469"/>
                <a:gd name="T6" fmla="*/ 566 w 566"/>
                <a:gd name="T7" fmla="*/ 235 h 469"/>
                <a:gd name="T8" fmla="*/ 283 w 566"/>
                <a:gd name="T9" fmla="*/ 469 h 469"/>
                <a:gd name="T10" fmla="*/ 286 w 566"/>
                <a:gd name="T11" fmla="*/ 469 h 469"/>
                <a:gd name="T12" fmla="*/ 83 w 566"/>
                <a:gd name="T13" fmla="*/ 235 h 469"/>
                <a:gd name="T14" fmla="*/ 286 w 566"/>
                <a:gd name="T15" fmla="*/ 0 h 469"/>
                <a:gd name="T16" fmla="*/ 488 w 566"/>
                <a:gd name="T17" fmla="*/ 235 h 469"/>
                <a:gd name="T18" fmla="*/ 286 w 566"/>
                <a:gd name="T19" fmla="*/ 469 h 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66" h="469">
                  <a:moveTo>
                    <a:pt x="283" y="469"/>
                  </a:moveTo>
                  <a:cubicBezTo>
                    <a:pt x="127" y="469"/>
                    <a:pt x="0" y="364"/>
                    <a:pt x="0" y="235"/>
                  </a:cubicBezTo>
                  <a:cubicBezTo>
                    <a:pt x="0" y="106"/>
                    <a:pt x="127" y="0"/>
                    <a:pt x="283" y="0"/>
                  </a:cubicBezTo>
                  <a:cubicBezTo>
                    <a:pt x="439" y="0"/>
                    <a:pt x="566" y="105"/>
                    <a:pt x="566" y="235"/>
                  </a:cubicBezTo>
                  <a:cubicBezTo>
                    <a:pt x="566" y="365"/>
                    <a:pt x="440" y="469"/>
                    <a:pt x="283" y="469"/>
                  </a:cubicBezTo>
                  <a:close/>
                  <a:moveTo>
                    <a:pt x="286" y="469"/>
                  </a:moveTo>
                  <a:cubicBezTo>
                    <a:pt x="174" y="469"/>
                    <a:pt x="83" y="364"/>
                    <a:pt x="83" y="235"/>
                  </a:cubicBezTo>
                  <a:cubicBezTo>
                    <a:pt x="83" y="106"/>
                    <a:pt x="174" y="0"/>
                    <a:pt x="286" y="0"/>
                  </a:cubicBezTo>
                  <a:cubicBezTo>
                    <a:pt x="398" y="0"/>
                    <a:pt x="488" y="105"/>
                    <a:pt x="488" y="235"/>
                  </a:cubicBezTo>
                  <a:cubicBezTo>
                    <a:pt x="488" y="365"/>
                    <a:pt x="398" y="469"/>
                    <a:pt x="286" y="46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1" name="Freeform 48"/>
            <p:cNvSpPr>
              <a:spLocks/>
            </p:cNvSpPr>
            <p:nvPr/>
          </p:nvSpPr>
          <p:spPr bwMode="auto">
            <a:xfrm>
              <a:off x="3795" y="2187"/>
              <a:ext cx="129" cy="105"/>
            </a:xfrm>
            <a:custGeom>
              <a:avLst/>
              <a:gdLst>
                <a:gd name="T0" fmla="*/ 283 w 566"/>
                <a:gd name="T1" fmla="*/ 469 h 469"/>
                <a:gd name="T2" fmla="*/ 0 w 566"/>
                <a:gd name="T3" fmla="*/ 235 h 469"/>
                <a:gd name="T4" fmla="*/ 283 w 566"/>
                <a:gd name="T5" fmla="*/ 0 h 469"/>
                <a:gd name="T6" fmla="*/ 566 w 566"/>
                <a:gd name="T7" fmla="*/ 235 h 469"/>
                <a:gd name="T8" fmla="*/ 283 w 566"/>
                <a:gd name="T9" fmla="*/ 469 h 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66" h="469">
                  <a:moveTo>
                    <a:pt x="283" y="469"/>
                  </a:moveTo>
                  <a:cubicBezTo>
                    <a:pt x="127" y="469"/>
                    <a:pt x="0" y="364"/>
                    <a:pt x="0" y="235"/>
                  </a:cubicBezTo>
                  <a:cubicBezTo>
                    <a:pt x="0" y="106"/>
                    <a:pt x="127" y="0"/>
                    <a:pt x="283" y="0"/>
                  </a:cubicBezTo>
                  <a:cubicBezTo>
                    <a:pt x="439" y="0"/>
                    <a:pt x="566" y="105"/>
                    <a:pt x="566" y="235"/>
                  </a:cubicBezTo>
                  <a:cubicBezTo>
                    <a:pt x="566" y="365"/>
                    <a:pt x="440" y="469"/>
                    <a:pt x="283" y="469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2" name="Freeform 49"/>
            <p:cNvSpPr>
              <a:spLocks/>
            </p:cNvSpPr>
            <p:nvPr/>
          </p:nvSpPr>
          <p:spPr bwMode="auto">
            <a:xfrm>
              <a:off x="3814" y="2187"/>
              <a:ext cx="92" cy="105"/>
            </a:xfrm>
            <a:custGeom>
              <a:avLst/>
              <a:gdLst>
                <a:gd name="T0" fmla="*/ 203 w 405"/>
                <a:gd name="T1" fmla="*/ 469 h 469"/>
                <a:gd name="T2" fmla="*/ 0 w 405"/>
                <a:gd name="T3" fmla="*/ 235 h 469"/>
                <a:gd name="T4" fmla="*/ 203 w 405"/>
                <a:gd name="T5" fmla="*/ 0 h 469"/>
                <a:gd name="T6" fmla="*/ 405 w 405"/>
                <a:gd name="T7" fmla="*/ 235 h 469"/>
                <a:gd name="T8" fmla="*/ 203 w 405"/>
                <a:gd name="T9" fmla="*/ 469 h 4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5" h="469">
                  <a:moveTo>
                    <a:pt x="203" y="469"/>
                  </a:moveTo>
                  <a:cubicBezTo>
                    <a:pt x="91" y="469"/>
                    <a:pt x="0" y="364"/>
                    <a:pt x="0" y="235"/>
                  </a:cubicBezTo>
                  <a:cubicBezTo>
                    <a:pt x="0" y="106"/>
                    <a:pt x="91" y="0"/>
                    <a:pt x="203" y="0"/>
                  </a:cubicBezTo>
                  <a:cubicBezTo>
                    <a:pt x="315" y="0"/>
                    <a:pt x="405" y="105"/>
                    <a:pt x="405" y="235"/>
                  </a:cubicBezTo>
                  <a:cubicBezTo>
                    <a:pt x="405" y="365"/>
                    <a:pt x="315" y="469"/>
                    <a:pt x="203" y="469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3" name="Freeform 50"/>
            <p:cNvSpPr>
              <a:spLocks/>
            </p:cNvSpPr>
            <p:nvPr/>
          </p:nvSpPr>
          <p:spPr bwMode="auto">
            <a:xfrm>
              <a:off x="3836" y="2219"/>
              <a:ext cx="19" cy="34"/>
            </a:xfrm>
            <a:custGeom>
              <a:avLst/>
              <a:gdLst>
                <a:gd name="T0" fmla="*/ 42 w 84"/>
                <a:gd name="T1" fmla="*/ 155 h 155"/>
                <a:gd name="T2" fmla="*/ 21 w 84"/>
                <a:gd name="T3" fmla="*/ 145 h 155"/>
                <a:gd name="T4" fmla="*/ 6 w 84"/>
                <a:gd name="T5" fmla="*/ 116 h 155"/>
                <a:gd name="T6" fmla="*/ 0 w 84"/>
                <a:gd name="T7" fmla="*/ 78 h 155"/>
                <a:gd name="T8" fmla="*/ 6 w 84"/>
                <a:gd name="T9" fmla="*/ 39 h 155"/>
                <a:gd name="T10" fmla="*/ 21 w 84"/>
                <a:gd name="T11" fmla="*/ 10 h 155"/>
                <a:gd name="T12" fmla="*/ 42 w 84"/>
                <a:gd name="T13" fmla="*/ 0 h 155"/>
                <a:gd name="T14" fmla="*/ 63 w 84"/>
                <a:gd name="T15" fmla="*/ 10 h 155"/>
                <a:gd name="T16" fmla="*/ 78 w 84"/>
                <a:gd name="T17" fmla="*/ 39 h 155"/>
                <a:gd name="T18" fmla="*/ 84 w 84"/>
                <a:gd name="T19" fmla="*/ 78 h 155"/>
                <a:gd name="T20" fmla="*/ 78 w 84"/>
                <a:gd name="T21" fmla="*/ 116 h 155"/>
                <a:gd name="T22" fmla="*/ 63 w 84"/>
                <a:gd name="T23" fmla="*/ 145 h 155"/>
                <a:gd name="T24" fmla="*/ 42 w 84"/>
                <a:gd name="T25" fmla="*/ 155 h 155"/>
                <a:gd name="T26" fmla="*/ 42 w 84"/>
                <a:gd name="T27" fmla="*/ 155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4" h="155">
                  <a:moveTo>
                    <a:pt x="42" y="155"/>
                  </a:moveTo>
                  <a:cubicBezTo>
                    <a:pt x="34" y="155"/>
                    <a:pt x="28" y="152"/>
                    <a:pt x="21" y="145"/>
                  </a:cubicBezTo>
                  <a:cubicBezTo>
                    <a:pt x="14" y="137"/>
                    <a:pt x="9" y="129"/>
                    <a:pt x="6" y="116"/>
                  </a:cubicBezTo>
                  <a:cubicBezTo>
                    <a:pt x="2" y="104"/>
                    <a:pt x="0" y="92"/>
                    <a:pt x="0" y="78"/>
                  </a:cubicBezTo>
                  <a:cubicBezTo>
                    <a:pt x="0" y="63"/>
                    <a:pt x="2" y="51"/>
                    <a:pt x="6" y="39"/>
                  </a:cubicBezTo>
                  <a:cubicBezTo>
                    <a:pt x="9" y="26"/>
                    <a:pt x="14" y="18"/>
                    <a:pt x="21" y="10"/>
                  </a:cubicBezTo>
                  <a:cubicBezTo>
                    <a:pt x="28" y="3"/>
                    <a:pt x="34" y="0"/>
                    <a:pt x="42" y="0"/>
                  </a:cubicBezTo>
                  <a:cubicBezTo>
                    <a:pt x="50" y="0"/>
                    <a:pt x="56" y="3"/>
                    <a:pt x="63" y="10"/>
                  </a:cubicBezTo>
                  <a:cubicBezTo>
                    <a:pt x="70" y="18"/>
                    <a:pt x="75" y="26"/>
                    <a:pt x="78" y="39"/>
                  </a:cubicBezTo>
                  <a:cubicBezTo>
                    <a:pt x="82" y="51"/>
                    <a:pt x="84" y="63"/>
                    <a:pt x="84" y="78"/>
                  </a:cubicBezTo>
                  <a:cubicBezTo>
                    <a:pt x="84" y="92"/>
                    <a:pt x="82" y="104"/>
                    <a:pt x="78" y="116"/>
                  </a:cubicBezTo>
                  <a:cubicBezTo>
                    <a:pt x="75" y="129"/>
                    <a:pt x="70" y="137"/>
                    <a:pt x="63" y="145"/>
                  </a:cubicBezTo>
                  <a:cubicBezTo>
                    <a:pt x="56" y="152"/>
                    <a:pt x="50" y="155"/>
                    <a:pt x="42" y="155"/>
                  </a:cubicBezTo>
                  <a:lnTo>
                    <a:pt x="42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4" name="Freeform 51"/>
            <p:cNvSpPr>
              <a:spLocks/>
            </p:cNvSpPr>
            <p:nvPr/>
          </p:nvSpPr>
          <p:spPr bwMode="auto">
            <a:xfrm>
              <a:off x="3836" y="2219"/>
              <a:ext cx="19" cy="34"/>
            </a:xfrm>
            <a:custGeom>
              <a:avLst/>
              <a:gdLst>
                <a:gd name="T0" fmla="*/ 42 w 84"/>
                <a:gd name="T1" fmla="*/ 155 h 155"/>
                <a:gd name="T2" fmla="*/ 21 w 84"/>
                <a:gd name="T3" fmla="*/ 145 h 155"/>
                <a:gd name="T4" fmla="*/ 6 w 84"/>
                <a:gd name="T5" fmla="*/ 116 h 155"/>
                <a:gd name="T6" fmla="*/ 0 w 84"/>
                <a:gd name="T7" fmla="*/ 78 h 155"/>
                <a:gd name="T8" fmla="*/ 6 w 84"/>
                <a:gd name="T9" fmla="*/ 39 h 155"/>
                <a:gd name="T10" fmla="*/ 21 w 84"/>
                <a:gd name="T11" fmla="*/ 10 h 155"/>
                <a:gd name="T12" fmla="*/ 42 w 84"/>
                <a:gd name="T13" fmla="*/ 0 h 155"/>
                <a:gd name="T14" fmla="*/ 63 w 84"/>
                <a:gd name="T15" fmla="*/ 10 h 155"/>
                <a:gd name="T16" fmla="*/ 78 w 84"/>
                <a:gd name="T17" fmla="*/ 39 h 155"/>
                <a:gd name="T18" fmla="*/ 84 w 84"/>
                <a:gd name="T19" fmla="*/ 78 h 155"/>
                <a:gd name="T20" fmla="*/ 78 w 84"/>
                <a:gd name="T21" fmla="*/ 116 h 155"/>
                <a:gd name="T22" fmla="*/ 63 w 84"/>
                <a:gd name="T23" fmla="*/ 145 h 155"/>
                <a:gd name="T24" fmla="*/ 42 w 84"/>
                <a:gd name="T25" fmla="*/ 155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4" h="155">
                  <a:moveTo>
                    <a:pt x="42" y="155"/>
                  </a:moveTo>
                  <a:cubicBezTo>
                    <a:pt x="34" y="155"/>
                    <a:pt x="28" y="152"/>
                    <a:pt x="21" y="145"/>
                  </a:cubicBezTo>
                  <a:cubicBezTo>
                    <a:pt x="14" y="137"/>
                    <a:pt x="9" y="129"/>
                    <a:pt x="6" y="116"/>
                  </a:cubicBezTo>
                  <a:cubicBezTo>
                    <a:pt x="2" y="104"/>
                    <a:pt x="0" y="92"/>
                    <a:pt x="0" y="78"/>
                  </a:cubicBezTo>
                  <a:cubicBezTo>
                    <a:pt x="0" y="63"/>
                    <a:pt x="2" y="51"/>
                    <a:pt x="6" y="39"/>
                  </a:cubicBezTo>
                  <a:cubicBezTo>
                    <a:pt x="9" y="26"/>
                    <a:pt x="14" y="18"/>
                    <a:pt x="21" y="10"/>
                  </a:cubicBezTo>
                  <a:cubicBezTo>
                    <a:pt x="28" y="3"/>
                    <a:pt x="34" y="0"/>
                    <a:pt x="42" y="0"/>
                  </a:cubicBezTo>
                  <a:cubicBezTo>
                    <a:pt x="50" y="0"/>
                    <a:pt x="56" y="3"/>
                    <a:pt x="63" y="10"/>
                  </a:cubicBezTo>
                  <a:cubicBezTo>
                    <a:pt x="70" y="18"/>
                    <a:pt x="75" y="26"/>
                    <a:pt x="78" y="39"/>
                  </a:cubicBezTo>
                  <a:cubicBezTo>
                    <a:pt x="82" y="51"/>
                    <a:pt x="84" y="63"/>
                    <a:pt x="84" y="78"/>
                  </a:cubicBezTo>
                  <a:cubicBezTo>
                    <a:pt x="84" y="92"/>
                    <a:pt x="82" y="104"/>
                    <a:pt x="78" y="116"/>
                  </a:cubicBezTo>
                  <a:cubicBezTo>
                    <a:pt x="75" y="129"/>
                    <a:pt x="70" y="137"/>
                    <a:pt x="63" y="145"/>
                  </a:cubicBezTo>
                  <a:cubicBezTo>
                    <a:pt x="56" y="152"/>
                    <a:pt x="50" y="155"/>
                    <a:pt x="42" y="155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5" name="Freeform 52"/>
            <p:cNvSpPr>
              <a:spLocks/>
            </p:cNvSpPr>
            <p:nvPr/>
          </p:nvSpPr>
          <p:spPr bwMode="auto">
            <a:xfrm>
              <a:off x="3864" y="2219"/>
              <a:ext cx="19" cy="34"/>
            </a:xfrm>
            <a:custGeom>
              <a:avLst/>
              <a:gdLst>
                <a:gd name="T0" fmla="*/ 42 w 83"/>
                <a:gd name="T1" fmla="*/ 155 h 155"/>
                <a:gd name="T2" fmla="*/ 21 w 83"/>
                <a:gd name="T3" fmla="*/ 145 h 155"/>
                <a:gd name="T4" fmla="*/ 6 w 83"/>
                <a:gd name="T5" fmla="*/ 116 h 155"/>
                <a:gd name="T6" fmla="*/ 0 w 83"/>
                <a:gd name="T7" fmla="*/ 78 h 155"/>
                <a:gd name="T8" fmla="*/ 6 w 83"/>
                <a:gd name="T9" fmla="*/ 39 h 155"/>
                <a:gd name="T10" fmla="*/ 21 w 83"/>
                <a:gd name="T11" fmla="*/ 10 h 155"/>
                <a:gd name="T12" fmla="*/ 42 w 83"/>
                <a:gd name="T13" fmla="*/ 0 h 155"/>
                <a:gd name="T14" fmla="*/ 62 w 83"/>
                <a:gd name="T15" fmla="*/ 10 h 155"/>
                <a:gd name="T16" fmla="*/ 77 w 83"/>
                <a:gd name="T17" fmla="*/ 39 h 155"/>
                <a:gd name="T18" fmla="*/ 83 w 83"/>
                <a:gd name="T19" fmla="*/ 78 h 155"/>
                <a:gd name="T20" fmla="*/ 77 w 83"/>
                <a:gd name="T21" fmla="*/ 116 h 155"/>
                <a:gd name="T22" fmla="*/ 62 w 83"/>
                <a:gd name="T23" fmla="*/ 145 h 155"/>
                <a:gd name="T24" fmla="*/ 42 w 83"/>
                <a:gd name="T25" fmla="*/ 155 h 155"/>
                <a:gd name="T26" fmla="*/ 42 w 83"/>
                <a:gd name="T27" fmla="*/ 155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83" h="155">
                  <a:moveTo>
                    <a:pt x="42" y="155"/>
                  </a:moveTo>
                  <a:cubicBezTo>
                    <a:pt x="34" y="155"/>
                    <a:pt x="27" y="152"/>
                    <a:pt x="21" y="145"/>
                  </a:cubicBezTo>
                  <a:cubicBezTo>
                    <a:pt x="14" y="137"/>
                    <a:pt x="9" y="129"/>
                    <a:pt x="6" y="116"/>
                  </a:cubicBezTo>
                  <a:cubicBezTo>
                    <a:pt x="2" y="104"/>
                    <a:pt x="0" y="92"/>
                    <a:pt x="0" y="78"/>
                  </a:cubicBezTo>
                  <a:cubicBezTo>
                    <a:pt x="0" y="63"/>
                    <a:pt x="2" y="51"/>
                    <a:pt x="6" y="39"/>
                  </a:cubicBezTo>
                  <a:cubicBezTo>
                    <a:pt x="9" y="26"/>
                    <a:pt x="14" y="18"/>
                    <a:pt x="21" y="10"/>
                  </a:cubicBezTo>
                  <a:cubicBezTo>
                    <a:pt x="27" y="3"/>
                    <a:pt x="34" y="0"/>
                    <a:pt x="42" y="0"/>
                  </a:cubicBezTo>
                  <a:cubicBezTo>
                    <a:pt x="49" y="0"/>
                    <a:pt x="56" y="3"/>
                    <a:pt x="62" y="10"/>
                  </a:cubicBezTo>
                  <a:cubicBezTo>
                    <a:pt x="69" y="18"/>
                    <a:pt x="74" y="26"/>
                    <a:pt x="77" y="39"/>
                  </a:cubicBezTo>
                  <a:cubicBezTo>
                    <a:pt x="81" y="51"/>
                    <a:pt x="83" y="63"/>
                    <a:pt x="83" y="78"/>
                  </a:cubicBezTo>
                  <a:cubicBezTo>
                    <a:pt x="83" y="92"/>
                    <a:pt x="81" y="104"/>
                    <a:pt x="77" y="116"/>
                  </a:cubicBezTo>
                  <a:cubicBezTo>
                    <a:pt x="74" y="129"/>
                    <a:pt x="69" y="137"/>
                    <a:pt x="62" y="145"/>
                  </a:cubicBezTo>
                  <a:cubicBezTo>
                    <a:pt x="56" y="152"/>
                    <a:pt x="49" y="155"/>
                    <a:pt x="42" y="155"/>
                  </a:cubicBezTo>
                  <a:lnTo>
                    <a:pt x="42" y="15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6" name="Freeform 53"/>
            <p:cNvSpPr>
              <a:spLocks/>
            </p:cNvSpPr>
            <p:nvPr/>
          </p:nvSpPr>
          <p:spPr bwMode="auto">
            <a:xfrm>
              <a:off x="3864" y="2219"/>
              <a:ext cx="19" cy="34"/>
            </a:xfrm>
            <a:custGeom>
              <a:avLst/>
              <a:gdLst>
                <a:gd name="T0" fmla="*/ 42 w 83"/>
                <a:gd name="T1" fmla="*/ 155 h 155"/>
                <a:gd name="T2" fmla="*/ 21 w 83"/>
                <a:gd name="T3" fmla="*/ 145 h 155"/>
                <a:gd name="T4" fmla="*/ 6 w 83"/>
                <a:gd name="T5" fmla="*/ 116 h 155"/>
                <a:gd name="T6" fmla="*/ 0 w 83"/>
                <a:gd name="T7" fmla="*/ 78 h 155"/>
                <a:gd name="T8" fmla="*/ 6 w 83"/>
                <a:gd name="T9" fmla="*/ 39 h 155"/>
                <a:gd name="T10" fmla="*/ 21 w 83"/>
                <a:gd name="T11" fmla="*/ 10 h 155"/>
                <a:gd name="T12" fmla="*/ 42 w 83"/>
                <a:gd name="T13" fmla="*/ 0 h 155"/>
                <a:gd name="T14" fmla="*/ 62 w 83"/>
                <a:gd name="T15" fmla="*/ 10 h 155"/>
                <a:gd name="T16" fmla="*/ 77 w 83"/>
                <a:gd name="T17" fmla="*/ 39 h 155"/>
                <a:gd name="T18" fmla="*/ 83 w 83"/>
                <a:gd name="T19" fmla="*/ 78 h 155"/>
                <a:gd name="T20" fmla="*/ 77 w 83"/>
                <a:gd name="T21" fmla="*/ 116 h 155"/>
                <a:gd name="T22" fmla="*/ 62 w 83"/>
                <a:gd name="T23" fmla="*/ 145 h 155"/>
                <a:gd name="T24" fmla="*/ 42 w 83"/>
                <a:gd name="T25" fmla="*/ 155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3" h="155">
                  <a:moveTo>
                    <a:pt x="42" y="155"/>
                  </a:moveTo>
                  <a:cubicBezTo>
                    <a:pt x="34" y="155"/>
                    <a:pt x="27" y="152"/>
                    <a:pt x="21" y="145"/>
                  </a:cubicBezTo>
                  <a:cubicBezTo>
                    <a:pt x="14" y="137"/>
                    <a:pt x="9" y="129"/>
                    <a:pt x="6" y="116"/>
                  </a:cubicBezTo>
                  <a:cubicBezTo>
                    <a:pt x="2" y="104"/>
                    <a:pt x="0" y="92"/>
                    <a:pt x="0" y="78"/>
                  </a:cubicBezTo>
                  <a:cubicBezTo>
                    <a:pt x="0" y="63"/>
                    <a:pt x="2" y="51"/>
                    <a:pt x="6" y="39"/>
                  </a:cubicBezTo>
                  <a:cubicBezTo>
                    <a:pt x="9" y="26"/>
                    <a:pt x="14" y="18"/>
                    <a:pt x="21" y="10"/>
                  </a:cubicBezTo>
                  <a:cubicBezTo>
                    <a:pt x="27" y="3"/>
                    <a:pt x="34" y="0"/>
                    <a:pt x="42" y="0"/>
                  </a:cubicBezTo>
                  <a:cubicBezTo>
                    <a:pt x="49" y="0"/>
                    <a:pt x="56" y="3"/>
                    <a:pt x="62" y="10"/>
                  </a:cubicBezTo>
                  <a:cubicBezTo>
                    <a:pt x="69" y="18"/>
                    <a:pt x="74" y="26"/>
                    <a:pt x="77" y="39"/>
                  </a:cubicBezTo>
                  <a:cubicBezTo>
                    <a:pt x="81" y="51"/>
                    <a:pt x="83" y="63"/>
                    <a:pt x="83" y="78"/>
                  </a:cubicBezTo>
                  <a:cubicBezTo>
                    <a:pt x="83" y="92"/>
                    <a:pt x="81" y="104"/>
                    <a:pt x="77" y="116"/>
                  </a:cubicBezTo>
                  <a:cubicBezTo>
                    <a:pt x="74" y="129"/>
                    <a:pt x="69" y="137"/>
                    <a:pt x="62" y="145"/>
                  </a:cubicBezTo>
                  <a:cubicBezTo>
                    <a:pt x="56" y="152"/>
                    <a:pt x="49" y="155"/>
                    <a:pt x="42" y="155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7" name="Freeform 54"/>
            <p:cNvSpPr>
              <a:spLocks/>
            </p:cNvSpPr>
            <p:nvPr/>
          </p:nvSpPr>
          <p:spPr bwMode="auto">
            <a:xfrm>
              <a:off x="3809" y="2306"/>
              <a:ext cx="116" cy="35"/>
            </a:xfrm>
            <a:custGeom>
              <a:avLst/>
              <a:gdLst>
                <a:gd name="T0" fmla="*/ 116 w 116"/>
                <a:gd name="T1" fmla="*/ 35 h 35"/>
                <a:gd name="T2" fmla="*/ 107 w 116"/>
                <a:gd name="T3" fmla="*/ 23 h 35"/>
                <a:gd name="T4" fmla="*/ 0 w 116"/>
                <a:gd name="T5" fmla="*/ 16 h 35"/>
                <a:gd name="T6" fmla="*/ 107 w 116"/>
                <a:gd name="T7" fmla="*/ 11 h 35"/>
                <a:gd name="T8" fmla="*/ 116 w 116"/>
                <a:gd name="T9" fmla="*/ 0 h 35"/>
                <a:gd name="T10" fmla="*/ 116 w 116"/>
                <a:gd name="T11" fmla="*/ 34 h 35"/>
                <a:gd name="T12" fmla="*/ 116 w 116"/>
                <a:gd name="T13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6" h="35">
                  <a:moveTo>
                    <a:pt x="116" y="35"/>
                  </a:moveTo>
                  <a:lnTo>
                    <a:pt x="107" y="23"/>
                  </a:lnTo>
                  <a:lnTo>
                    <a:pt x="0" y="16"/>
                  </a:lnTo>
                  <a:lnTo>
                    <a:pt x="107" y="11"/>
                  </a:lnTo>
                  <a:lnTo>
                    <a:pt x="116" y="0"/>
                  </a:lnTo>
                  <a:lnTo>
                    <a:pt x="116" y="34"/>
                  </a:lnTo>
                  <a:lnTo>
                    <a:pt x="116" y="3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8" name="Freeform 55"/>
            <p:cNvSpPr>
              <a:spLocks/>
            </p:cNvSpPr>
            <p:nvPr/>
          </p:nvSpPr>
          <p:spPr bwMode="auto">
            <a:xfrm>
              <a:off x="3809" y="2306"/>
              <a:ext cx="116" cy="35"/>
            </a:xfrm>
            <a:custGeom>
              <a:avLst/>
              <a:gdLst>
                <a:gd name="T0" fmla="*/ 116 w 116"/>
                <a:gd name="T1" fmla="*/ 35 h 35"/>
                <a:gd name="T2" fmla="*/ 107 w 116"/>
                <a:gd name="T3" fmla="*/ 23 h 35"/>
                <a:gd name="T4" fmla="*/ 0 w 116"/>
                <a:gd name="T5" fmla="*/ 16 h 35"/>
                <a:gd name="T6" fmla="*/ 107 w 116"/>
                <a:gd name="T7" fmla="*/ 11 h 35"/>
                <a:gd name="T8" fmla="*/ 116 w 116"/>
                <a:gd name="T9" fmla="*/ 0 h 35"/>
                <a:gd name="T10" fmla="*/ 116 w 116"/>
                <a:gd name="T11" fmla="*/ 34 h 35"/>
                <a:gd name="T12" fmla="*/ 116 w 116"/>
                <a:gd name="T13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6" h="35">
                  <a:moveTo>
                    <a:pt x="116" y="35"/>
                  </a:moveTo>
                  <a:lnTo>
                    <a:pt x="107" y="23"/>
                  </a:lnTo>
                  <a:lnTo>
                    <a:pt x="0" y="16"/>
                  </a:lnTo>
                  <a:lnTo>
                    <a:pt x="107" y="11"/>
                  </a:lnTo>
                  <a:lnTo>
                    <a:pt x="116" y="0"/>
                  </a:lnTo>
                  <a:lnTo>
                    <a:pt x="116" y="34"/>
                  </a:lnTo>
                  <a:lnTo>
                    <a:pt x="116" y="35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9" name="Freeform 56"/>
            <p:cNvSpPr>
              <a:spLocks/>
            </p:cNvSpPr>
            <p:nvPr/>
          </p:nvSpPr>
          <p:spPr bwMode="auto">
            <a:xfrm>
              <a:off x="3795" y="2304"/>
              <a:ext cx="117" cy="35"/>
            </a:xfrm>
            <a:custGeom>
              <a:avLst/>
              <a:gdLst>
                <a:gd name="T0" fmla="*/ 0 w 117"/>
                <a:gd name="T1" fmla="*/ 0 h 35"/>
                <a:gd name="T2" fmla="*/ 9 w 117"/>
                <a:gd name="T3" fmla="*/ 12 h 35"/>
                <a:gd name="T4" fmla="*/ 117 w 117"/>
                <a:gd name="T5" fmla="*/ 19 h 35"/>
                <a:gd name="T6" fmla="*/ 9 w 117"/>
                <a:gd name="T7" fmla="*/ 24 h 35"/>
                <a:gd name="T8" fmla="*/ 0 w 117"/>
                <a:gd name="T9" fmla="*/ 35 h 35"/>
                <a:gd name="T10" fmla="*/ 0 w 117"/>
                <a:gd name="T11" fmla="*/ 1 h 35"/>
                <a:gd name="T12" fmla="*/ 0 w 117"/>
                <a:gd name="T13" fmla="*/ 0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7" h="35">
                  <a:moveTo>
                    <a:pt x="0" y="0"/>
                  </a:moveTo>
                  <a:lnTo>
                    <a:pt x="9" y="12"/>
                  </a:lnTo>
                  <a:lnTo>
                    <a:pt x="117" y="19"/>
                  </a:lnTo>
                  <a:lnTo>
                    <a:pt x="9" y="24"/>
                  </a:lnTo>
                  <a:lnTo>
                    <a:pt x="0" y="35"/>
                  </a:lnTo>
                  <a:lnTo>
                    <a:pt x="0" y="1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0" name="Freeform 57"/>
            <p:cNvSpPr>
              <a:spLocks/>
            </p:cNvSpPr>
            <p:nvPr/>
          </p:nvSpPr>
          <p:spPr bwMode="auto">
            <a:xfrm>
              <a:off x="3795" y="2304"/>
              <a:ext cx="117" cy="35"/>
            </a:xfrm>
            <a:custGeom>
              <a:avLst/>
              <a:gdLst>
                <a:gd name="T0" fmla="*/ 0 w 117"/>
                <a:gd name="T1" fmla="*/ 0 h 35"/>
                <a:gd name="T2" fmla="*/ 9 w 117"/>
                <a:gd name="T3" fmla="*/ 12 h 35"/>
                <a:gd name="T4" fmla="*/ 117 w 117"/>
                <a:gd name="T5" fmla="*/ 19 h 35"/>
                <a:gd name="T6" fmla="*/ 9 w 117"/>
                <a:gd name="T7" fmla="*/ 24 h 35"/>
                <a:gd name="T8" fmla="*/ 0 w 117"/>
                <a:gd name="T9" fmla="*/ 35 h 35"/>
                <a:gd name="T10" fmla="*/ 0 w 117"/>
                <a:gd name="T11" fmla="*/ 1 h 35"/>
                <a:gd name="T12" fmla="*/ 0 w 117"/>
                <a:gd name="T13" fmla="*/ 0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7" h="35">
                  <a:moveTo>
                    <a:pt x="0" y="0"/>
                  </a:moveTo>
                  <a:lnTo>
                    <a:pt x="9" y="12"/>
                  </a:lnTo>
                  <a:lnTo>
                    <a:pt x="117" y="19"/>
                  </a:lnTo>
                  <a:lnTo>
                    <a:pt x="9" y="24"/>
                  </a:lnTo>
                  <a:lnTo>
                    <a:pt x="0" y="35"/>
                  </a:lnTo>
                  <a:lnTo>
                    <a:pt x="0" y="1"/>
                  </a:lnTo>
                  <a:lnTo>
                    <a:pt x="0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1" name="Freeform 58"/>
            <p:cNvSpPr>
              <a:spLocks/>
            </p:cNvSpPr>
            <p:nvPr/>
          </p:nvSpPr>
          <p:spPr bwMode="auto">
            <a:xfrm>
              <a:off x="1424" y="2204"/>
              <a:ext cx="138" cy="48"/>
            </a:xfrm>
            <a:custGeom>
              <a:avLst/>
              <a:gdLst>
                <a:gd name="T0" fmla="*/ 609 w 610"/>
                <a:gd name="T1" fmla="*/ 4 h 214"/>
                <a:gd name="T2" fmla="*/ 335 w 610"/>
                <a:gd name="T3" fmla="*/ 141 h 214"/>
                <a:gd name="T4" fmla="*/ 24 w 610"/>
                <a:gd name="T5" fmla="*/ 0 h 214"/>
                <a:gd name="T6" fmla="*/ 326 w 610"/>
                <a:gd name="T7" fmla="*/ 214 h 214"/>
                <a:gd name="T8" fmla="*/ 607 w 610"/>
                <a:gd name="T9" fmla="*/ 2 h 214"/>
                <a:gd name="T10" fmla="*/ 609 w 610"/>
                <a:gd name="T11" fmla="*/ 4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0" h="214">
                  <a:moveTo>
                    <a:pt x="609" y="4"/>
                  </a:moveTo>
                  <a:cubicBezTo>
                    <a:pt x="609" y="4"/>
                    <a:pt x="610" y="129"/>
                    <a:pt x="335" y="141"/>
                  </a:cubicBezTo>
                  <a:cubicBezTo>
                    <a:pt x="7" y="120"/>
                    <a:pt x="24" y="0"/>
                    <a:pt x="24" y="0"/>
                  </a:cubicBezTo>
                  <a:cubicBezTo>
                    <a:pt x="24" y="0"/>
                    <a:pt x="0" y="214"/>
                    <a:pt x="326" y="214"/>
                  </a:cubicBezTo>
                  <a:cubicBezTo>
                    <a:pt x="595" y="201"/>
                    <a:pt x="607" y="2"/>
                    <a:pt x="607" y="2"/>
                  </a:cubicBezTo>
                  <a:lnTo>
                    <a:pt x="609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2" name="Freeform 59"/>
            <p:cNvSpPr>
              <a:spLocks/>
            </p:cNvSpPr>
            <p:nvPr/>
          </p:nvSpPr>
          <p:spPr bwMode="auto">
            <a:xfrm>
              <a:off x="1424" y="2204"/>
              <a:ext cx="138" cy="48"/>
            </a:xfrm>
            <a:custGeom>
              <a:avLst/>
              <a:gdLst>
                <a:gd name="T0" fmla="*/ 609 w 610"/>
                <a:gd name="T1" fmla="*/ 4 h 214"/>
                <a:gd name="T2" fmla="*/ 335 w 610"/>
                <a:gd name="T3" fmla="*/ 141 h 214"/>
                <a:gd name="T4" fmla="*/ 24 w 610"/>
                <a:gd name="T5" fmla="*/ 0 h 214"/>
                <a:gd name="T6" fmla="*/ 326 w 610"/>
                <a:gd name="T7" fmla="*/ 214 h 214"/>
                <a:gd name="T8" fmla="*/ 607 w 610"/>
                <a:gd name="T9" fmla="*/ 2 h 214"/>
                <a:gd name="T10" fmla="*/ 609 w 610"/>
                <a:gd name="T11" fmla="*/ 4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0" h="214">
                  <a:moveTo>
                    <a:pt x="609" y="4"/>
                  </a:moveTo>
                  <a:cubicBezTo>
                    <a:pt x="609" y="4"/>
                    <a:pt x="610" y="129"/>
                    <a:pt x="335" y="141"/>
                  </a:cubicBezTo>
                  <a:cubicBezTo>
                    <a:pt x="7" y="120"/>
                    <a:pt x="24" y="0"/>
                    <a:pt x="24" y="0"/>
                  </a:cubicBezTo>
                  <a:cubicBezTo>
                    <a:pt x="24" y="0"/>
                    <a:pt x="0" y="214"/>
                    <a:pt x="326" y="214"/>
                  </a:cubicBezTo>
                  <a:cubicBezTo>
                    <a:pt x="595" y="201"/>
                    <a:pt x="607" y="2"/>
                    <a:pt x="607" y="2"/>
                  </a:cubicBezTo>
                  <a:lnTo>
                    <a:pt x="609" y="4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3" name="Freeform 60"/>
            <p:cNvSpPr>
              <a:spLocks/>
            </p:cNvSpPr>
            <p:nvPr/>
          </p:nvSpPr>
          <p:spPr bwMode="auto">
            <a:xfrm>
              <a:off x="1421" y="2276"/>
              <a:ext cx="138" cy="48"/>
            </a:xfrm>
            <a:custGeom>
              <a:avLst/>
              <a:gdLst>
                <a:gd name="T0" fmla="*/ 609 w 611"/>
                <a:gd name="T1" fmla="*/ 210 h 214"/>
                <a:gd name="T2" fmla="*/ 335 w 611"/>
                <a:gd name="T3" fmla="*/ 73 h 214"/>
                <a:gd name="T4" fmla="*/ 24 w 611"/>
                <a:gd name="T5" fmla="*/ 214 h 214"/>
                <a:gd name="T6" fmla="*/ 326 w 611"/>
                <a:gd name="T7" fmla="*/ 0 h 214"/>
                <a:gd name="T8" fmla="*/ 607 w 611"/>
                <a:gd name="T9" fmla="*/ 212 h 214"/>
                <a:gd name="T10" fmla="*/ 609 w 611"/>
                <a:gd name="T11" fmla="*/ 21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1" h="214">
                  <a:moveTo>
                    <a:pt x="609" y="210"/>
                  </a:moveTo>
                  <a:cubicBezTo>
                    <a:pt x="609" y="210"/>
                    <a:pt x="611" y="86"/>
                    <a:pt x="335" y="73"/>
                  </a:cubicBezTo>
                  <a:cubicBezTo>
                    <a:pt x="7" y="94"/>
                    <a:pt x="24" y="214"/>
                    <a:pt x="24" y="214"/>
                  </a:cubicBezTo>
                  <a:cubicBezTo>
                    <a:pt x="24" y="214"/>
                    <a:pt x="0" y="0"/>
                    <a:pt x="326" y="0"/>
                  </a:cubicBezTo>
                  <a:cubicBezTo>
                    <a:pt x="595" y="13"/>
                    <a:pt x="607" y="212"/>
                    <a:pt x="607" y="212"/>
                  </a:cubicBezTo>
                  <a:lnTo>
                    <a:pt x="609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4" name="Freeform 61"/>
            <p:cNvSpPr>
              <a:spLocks/>
            </p:cNvSpPr>
            <p:nvPr/>
          </p:nvSpPr>
          <p:spPr bwMode="auto">
            <a:xfrm>
              <a:off x="1421" y="2276"/>
              <a:ext cx="138" cy="48"/>
            </a:xfrm>
            <a:custGeom>
              <a:avLst/>
              <a:gdLst>
                <a:gd name="T0" fmla="*/ 609 w 611"/>
                <a:gd name="T1" fmla="*/ 210 h 214"/>
                <a:gd name="T2" fmla="*/ 335 w 611"/>
                <a:gd name="T3" fmla="*/ 73 h 214"/>
                <a:gd name="T4" fmla="*/ 24 w 611"/>
                <a:gd name="T5" fmla="*/ 214 h 214"/>
                <a:gd name="T6" fmla="*/ 326 w 611"/>
                <a:gd name="T7" fmla="*/ 0 h 214"/>
                <a:gd name="T8" fmla="*/ 607 w 611"/>
                <a:gd name="T9" fmla="*/ 212 h 214"/>
                <a:gd name="T10" fmla="*/ 609 w 611"/>
                <a:gd name="T11" fmla="*/ 21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1" h="214">
                  <a:moveTo>
                    <a:pt x="609" y="210"/>
                  </a:moveTo>
                  <a:cubicBezTo>
                    <a:pt x="609" y="210"/>
                    <a:pt x="611" y="86"/>
                    <a:pt x="335" y="73"/>
                  </a:cubicBezTo>
                  <a:cubicBezTo>
                    <a:pt x="7" y="94"/>
                    <a:pt x="24" y="214"/>
                    <a:pt x="24" y="214"/>
                  </a:cubicBezTo>
                  <a:cubicBezTo>
                    <a:pt x="24" y="214"/>
                    <a:pt x="0" y="0"/>
                    <a:pt x="326" y="0"/>
                  </a:cubicBezTo>
                  <a:cubicBezTo>
                    <a:pt x="595" y="13"/>
                    <a:pt x="607" y="212"/>
                    <a:pt x="607" y="212"/>
                  </a:cubicBezTo>
                  <a:lnTo>
                    <a:pt x="609" y="21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5" name="Freeform 62"/>
            <p:cNvSpPr>
              <a:spLocks/>
            </p:cNvSpPr>
            <p:nvPr/>
          </p:nvSpPr>
          <p:spPr bwMode="auto">
            <a:xfrm>
              <a:off x="1474" y="2201"/>
              <a:ext cx="40" cy="155"/>
            </a:xfrm>
            <a:custGeom>
              <a:avLst/>
              <a:gdLst>
                <a:gd name="T0" fmla="*/ 40 w 40"/>
                <a:gd name="T1" fmla="*/ 0 h 155"/>
                <a:gd name="T2" fmla="*/ 27 w 40"/>
                <a:gd name="T3" fmla="*/ 12 h 155"/>
                <a:gd name="T4" fmla="*/ 19 w 40"/>
                <a:gd name="T5" fmla="*/ 155 h 155"/>
                <a:gd name="T6" fmla="*/ 13 w 40"/>
                <a:gd name="T7" fmla="*/ 12 h 155"/>
                <a:gd name="T8" fmla="*/ 0 w 40"/>
                <a:gd name="T9" fmla="*/ 0 h 155"/>
                <a:gd name="T10" fmla="*/ 39 w 40"/>
                <a:gd name="T11" fmla="*/ 0 h 155"/>
                <a:gd name="T12" fmla="*/ 40 w 40"/>
                <a:gd name="T13" fmla="*/ 0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155">
                  <a:moveTo>
                    <a:pt x="40" y="0"/>
                  </a:moveTo>
                  <a:lnTo>
                    <a:pt x="27" y="12"/>
                  </a:lnTo>
                  <a:lnTo>
                    <a:pt x="19" y="155"/>
                  </a:lnTo>
                  <a:lnTo>
                    <a:pt x="13" y="12"/>
                  </a:lnTo>
                  <a:lnTo>
                    <a:pt x="0" y="0"/>
                  </a:lnTo>
                  <a:lnTo>
                    <a:pt x="39" y="0"/>
                  </a:lnTo>
                  <a:lnTo>
                    <a:pt x="4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6" name="Freeform 63"/>
            <p:cNvSpPr>
              <a:spLocks/>
            </p:cNvSpPr>
            <p:nvPr/>
          </p:nvSpPr>
          <p:spPr bwMode="auto">
            <a:xfrm>
              <a:off x="1474" y="2201"/>
              <a:ext cx="40" cy="155"/>
            </a:xfrm>
            <a:custGeom>
              <a:avLst/>
              <a:gdLst>
                <a:gd name="T0" fmla="*/ 40 w 40"/>
                <a:gd name="T1" fmla="*/ 0 h 155"/>
                <a:gd name="T2" fmla="*/ 27 w 40"/>
                <a:gd name="T3" fmla="*/ 12 h 155"/>
                <a:gd name="T4" fmla="*/ 19 w 40"/>
                <a:gd name="T5" fmla="*/ 155 h 155"/>
                <a:gd name="T6" fmla="*/ 13 w 40"/>
                <a:gd name="T7" fmla="*/ 12 h 155"/>
                <a:gd name="T8" fmla="*/ 0 w 40"/>
                <a:gd name="T9" fmla="*/ 0 h 155"/>
                <a:gd name="T10" fmla="*/ 39 w 40"/>
                <a:gd name="T11" fmla="*/ 0 h 155"/>
                <a:gd name="T12" fmla="*/ 40 w 40"/>
                <a:gd name="T13" fmla="*/ 0 h 1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155">
                  <a:moveTo>
                    <a:pt x="40" y="0"/>
                  </a:moveTo>
                  <a:lnTo>
                    <a:pt x="27" y="12"/>
                  </a:lnTo>
                  <a:lnTo>
                    <a:pt x="19" y="155"/>
                  </a:lnTo>
                  <a:lnTo>
                    <a:pt x="13" y="12"/>
                  </a:lnTo>
                  <a:lnTo>
                    <a:pt x="0" y="0"/>
                  </a:lnTo>
                  <a:lnTo>
                    <a:pt x="39" y="0"/>
                  </a:lnTo>
                  <a:lnTo>
                    <a:pt x="40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7" name="Freeform 64"/>
            <p:cNvSpPr>
              <a:spLocks/>
            </p:cNvSpPr>
            <p:nvPr/>
          </p:nvSpPr>
          <p:spPr bwMode="auto">
            <a:xfrm>
              <a:off x="1649" y="2186"/>
              <a:ext cx="139" cy="48"/>
            </a:xfrm>
            <a:custGeom>
              <a:avLst/>
              <a:gdLst>
                <a:gd name="T0" fmla="*/ 609 w 610"/>
                <a:gd name="T1" fmla="*/ 4 h 214"/>
                <a:gd name="T2" fmla="*/ 335 w 610"/>
                <a:gd name="T3" fmla="*/ 141 h 214"/>
                <a:gd name="T4" fmla="*/ 24 w 610"/>
                <a:gd name="T5" fmla="*/ 0 h 214"/>
                <a:gd name="T6" fmla="*/ 326 w 610"/>
                <a:gd name="T7" fmla="*/ 214 h 214"/>
                <a:gd name="T8" fmla="*/ 607 w 610"/>
                <a:gd name="T9" fmla="*/ 2 h 214"/>
                <a:gd name="T10" fmla="*/ 609 w 610"/>
                <a:gd name="T11" fmla="*/ 4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0" h="214">
                  <a:moveTo>
                    <a:pt x="609" y="4"/>
                  </a:moveTo>
                  <a:cubicBezTo>
                    <a:pt x="609" y="4"/>
                    <a:pt x="610" y="129"/>
                    <a:pt x="335" y="141"/>
                  </a:cubicBezTo>
                  <a:cubicBezTo>
                    <a:pt x="7" y="120"/>
                    <a:pt x="24" y="0"/>
                    <a:pt x="24" y="0"/>
                  </a:cubicBezTo>
                  <a:cubicBezTo>
                    <a:pt x="24" y="0"/>
                    <a:pt x="0" y="214"/>
                    <a:pt x="326" y="214"/>
                  </a:cubicBezTo>
                  <a:cubicBezTo>
                    <a:pt x="595" y="201"/>
                    <a:pt x="607" y="2"/>
                    <a:pt x="607" y="2"/>
                  </a:cubicBezTo>
                  <a:lnTo>
                    <a:pt x="609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8" name="Freeform 65"/>
            <p:cNvSpPr>
              <a:spLocks/>
            </p:cNvSpPr>
            <p:nvPr/>
          </p:nvSpPr>
          <p:spPr bwMode="auto">
            <a:xfrm>
              <a:off x="1649" y="2186"/>
              <a:ext cx="139" cy="48"/>
            </a:xfrm>
            <a:custGeom>
              <a:avLst/>
              <a:gdLst>
                <a:gd name="T0" fmla="*/ 609 w 610"/>
                <a:gd name="T1" fmla="*/ 4 h 214"/>
                <a:gd name="T2" fmla="*/ 335 w 610"/>
                <a:gd name="T3" fmla="*/ 141 h 214"/>
                <a:gd name="T4" fmla="*/ 24 w 610"/>
                <a:gd name="T5" fmla="*/ 0 h 214"/>
                <a:gd name="T6" fmla="*/ 326 w 610"/>
                <a:gd name="T7" fmla="*/ 214 h 214"/>
                <a:gd name="T8" fmla="*/ 607 w 610"/>
                <a:gd name="T9" fmla="*/ 2 h 214"/>
                <a:gd name="T10" fmla="*/ 609 w 610"/>
                <a:gd name="T11" fmla="*/ 4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0" h="214">
                  <a:moveTo>
                    <a:pt x="609" y="4"/>
                  </a:moveTo>
                  <a:cubicBezTo>
                    <a:pt x="609" y="4"/>
                    <a:pt x="610" y="129"/>
                    <a:pt x="335" y="141"/>
                  </a:cubicBezTo>
                  <a:cubicBezTo>
                    <a:pt x="7" y="120"/>
                    <a:pt x="24" y="0"/>
                    <a:pt x="24" y="0"/>
                  </a:cubicBezTo>
                  <a:cubicBezTo>
                    <a:pt x="24" y="0"/>
                    <a:pt x="0" y="214"/>
                    <a:pt x="326" y="214"/>
                  </a:cubicBezTo>
                  <a:cubicBezTo>
                    <a:pt x="595" y="201"/>
                    <a:pt x="607" y="2"/>
                    <a:pt x="607" y="2"/>
                  </a:cubicBezTo>
                  <a:lnTo>
                    <a:pt x="609" y="4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59" name="Freeform 66"/>
            <p:cNvSpPr>
              <a:spLocks/>
            </p:cNvSpPr>
            <p:nvPr/>
          </p:nvSpPr>
          <p:spPr bwMode="auto">
            <a:xfrm>
              <a:off x="1646" y="2258"/>
              <a:ext cx="139" cy="48"/>
            </a:xfrm>
            <a:custGeom>
              <a:avLst/>
              <a:gdLst>
                <a:gd name="T0" fmla="*/ 609 w 611"/>
                <a:gd name="T1" fmla="*/ 210 h 214"/>
                <a:gd name="T2" fmla="*/ 335 w 611"/>
                <a:gd name="T3" fmla="*/ 73 h 214"/>
                <a:gd name="T4" fmla="*/ 24 w 611"/>
                <a:gd name="T5" fmla="*/ 214 h 214"/>
                <a:gd name="T6" fmla="*/ 326 w 611"/>
                <a:gd name="T7" fmla="*/ 0 h 214"/>
                <a:gd name="T8" fmla="*/ 607 w 611"/>
                <a:gd name="T9" fmla="*/ 212 h 214"/>
                <a:gd name="T10" fmla="*/ 609 w 611"/>
                <a:gd name="T11" fmla="*/ 21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1" h="214">
                  <a:moveTo>
                    <a:pt x="609" y="210"/>
                  </a:moveTo>
                  <a:cubicBezTo>
                    <a:pt x="609" y="210"/>
                    <a:pt x="611" y="86"/>
                    <a:pt x="335" y="73"/>
                  </a:cubicBezTo>
                  <a:cubicBezTo>
                    <a:pt x="7" y="94"/>
                    <a:pt x="24" y="214"/>
                    <a:pt x="24" y="214"/>
                  </a:cubicBezTo>
                  <a:cubicBezTo>
                    <a:pt x="24" y="214"/>
                    <a:pt x="0" y="0"/>
                    <a:pt x="326" y="0"/>
                  </a:cubicBezTo>
                  <a:cubicBezTo>
                    <a:pt x="595" y="13"/>
                    <a:pt x="607" y="212"/>
                    <a:pt x="607" y="212"/>
                  </a:cubicBezTo>
                  <a:lnTo>
                    <a:pt x="609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0" name="Freeform 67"/>
            <p:cNvSpPr>
              <a:spLocks/>
            </p:cNvSpPr>
            <p:nvPr/>
          </p:nvSpPr>
          <p:spPr bwMode="auto">
            <a:xfrm>
              <a:off x="1646" y="2258"/>
              <a:ext cx="139" cy="48"/>
            </a:xfrm>
            <a:custGeom>
              <a:avLst/>
              <a:gdLst>
                <a:gd name="T0" fmla="*/ 609 w 611"/>
                <a:gd name="T1" fmla="*/ 210 h 214"/>
                <a:gd name="T2" fmla="*/ 335 w 611"/>
                <a:gd name="T3" fmla="*/ 73 h 214"/>
                <a:gd name="T4" fmla="*/ 24 w 611"/>
                <a:gd name="T5" fmla="*/ 214 h 214"/>
                <a:gd name="T6" fmla="*/ 326 w 611"/>
                <a:gd name="T7" fmla="*/ 0 h 214"/>
                <a:gd name="T8" fmla="*/ 607 w 611"/>
                <a:gd name="T9" fmla="*/ 212 h 214"/>
                <a:gd name="T10" fmla="*/ 609 w 611"/>
                <a:gd name="T11" fmla="*/ 21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1" h="214">
                  <a:moveTo>
                    <a:pt x="609" y="210"/>
                  </a:moveTo>
                  <a:cubicBezTo>
                    <a:pt x="609" y="210"/>
                    <a:pt x="611" y="86"/>
                    <a:pt x="335" y="73"/>
                  </a:cubicBezTo>
                  <a:cubicBezTo>
                    <a:pt x="7" y="94"/>
                    <a:pt x="24" y="214"/>
                    <a:pt x="24" y="214"/>
                  </a:cubicBezTo>
                  <a:cubicBezTo>
                    <a:pt x="24" y="214"/>
                    <a:pt x="0" y="0"/>
                    <a:pt x="326" y="0"/>
                  </a:cubicBezTo>
                  <a:cubicBezTo>
                    <a:pt x="595" y="13"/>
                    <a:pt x="607" y="212"/>
                    <a:pt x="607" y="212"/>
                  </a:cubicBezTo>
                  <a:lnTo>
                    <a:pt x="609" y="21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1" name="Freeform 68"/>
            <p:cNvSpPr>
              <a:spLocks/>
            </p:cNvSpPr>
            <p:nvPr/>
          </p:nvSpPr>
          <p:spPr bwMode="auto">
            <a:xfrm>
              <a:off x="1710" y="2303"/>
              <a:ext cx="22" cy="35"/>
            </a:xfrm>
            <a:custGeom>
              <a:avLst/>
              <a:gdLst>
                <a:gd name="T0" fmla="*/ 50 w 99"/>
                <a:gd name="T1" fmla="*/ 154 h 154"/>
                <a:gd name="T2" fmla="*/ 25 w 99"/>
                <a:gd name="T3" fmla="*/ 144 h 154"/>
                <a:gd name="T4" fmla="*/ 7 w 99"/>
                <a:gd name="T5" fmla="*/ 116 h 154"/>
                <a:gd name="T6" fmla="*/ 0 w 99"/>
                <a:gd name="T7" fmla="*/ 77 h 154"/>
                <a:gd name="T8" fmla="*/ 7 w 99"/>
                <a:gd name="T9" fmla="*/ 39 h 154"/>
                <a:gd name="T10" fmla="*/ 25 w 99"/>
                <a:gd name="T11" fmla="*/ 10 h 154"/>
                <a:gd name="T12" fmla="*/ 50 w 99"/>
                <a:gd name="T13" fmla="*/ 0 h 154"/>
                <a:gd name="T14" fmla="*/ 74 w 99"/>
                <a:gd name="T15" fmla="*/ 10 h 154"/>
                <a:gd name="T16" fmla="*/ 92 w 99"/>
                <a:gd name="T17" fmla="*/ 39 h 154"/>
                <a:gd name="T18" fmla="*/ 99 w 99"/>
                <a:gd name="T19" fmla="*/ 77 h 154"/>
                <a:gd name="T20" fmla="*/ 92 w 99"/>
                <a:gd name="T21" fmla="*/ 116 h 154"/>
                <a:gd name="T22" fmla="*/ 74 w 99"/>
                <a:gd name="T23" fmla="*/ 144 h 154"/>
                <a:gd name="T24" fmla="*/ 50 w 99"/>
                <a:gd name="T25" fmla="*/ 154 h 154"/>
                <a:gd name="T26" fmla="*/ 50 w 99"/>
                <a:gd name="T27" fmla="*/ 154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9" h="154">
                  <a:moveTo>
                    <a:pt x="50" y="154"/>
                  </a:moveTo>
                  <a:cubicBezTo>
                    <a:pt x="40" y="154"/>
                    <a:pt x="33" y="151"/>
                    <a:pt x="25" y="144"/>
                  </a:cubicBezTo>
                  <a:cubicBezTo>
                    <a:pt x="17" y="137"/>
                    <a:pt x="11" y="128"/>
                    <a:pt x="7" y="116"/>
                  </a:cubicBezTo>
                  <a:cubicBezTo>
                    <a:pt x="2" y="103"/>
                    <a:pt x="0" y="91"/>
                    <a:pt x="0" y="77"/>
                  </a:cubicBezTo>
                  <a:cubicBezTo>
                    <a:pt x="0" y="63"/>
                    <a:pt x="2" y="51"/>
                    <a:pt x="7" y="39"/>
                  </a:cubicBezTo>
                  <a:cubicBezTo>
                    <a:pt x="11" y="26"/>
                    <a:pt x="17" y="17"/>
                    <a:pt x="25" y="10"/>
                  </a:cubicBezTo>
                  <a:cubicBezTo>
                    <a:pt x="33" y="3"/>
                    <a:pt x="40" y="0"/>
                    <a:pt x="50" y="0"/>
                  </a:cubicBezTo>
                  <a:cubicBezTo>
                    <a:pt x="59" y="0"/>
                    <a:pt x="66" y="3"/>
                    <a:pt x="74" y="10"/>
                  </a:cubicBezTo>
                  <a:cubicBezTo>
                    <a:pt x="82" y="17"/>
                    <a:pt x="88" y="26"/>
                    <a:pt x="92" y="39"/>
                  </a:cubicBezTo>
                  <a:cubicBezTo>
                    <a:pt x="97" y="51"/>
                    <a:pt x="99" y="63"/>
                    <a:pt x="99" y="77"/>
                  </a:cubicBezTo>
                  <a:cubicBezTo>
                    <a:pt x="99" y="91"/>
                    <a:pt x="97" y="103"/>
                    <a:pt x="92" y="116"/>
                  </a:cubicBezTo>
                  <a:cubicBezTo>
                    <a:pt x="88" y="128"/>
                    <a:pt x="82" y="137"/>
                    <a:pt x="74" y="144"/>
                  </a:cubicBezTo>
                  <a:cubicBezTo>
                    <a:pt x="66" y="151"/>
                    <a:pt x="59" y="154"/>
                    <a:pt x="50" y="154"/>
                  </a:cubicBezTo>
                  <a:lnTo>
                    <a:pt x="50" y="15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2" name="Freeform 69"/>
            <p:cNvSpPr>
              <a:spLocks/>
            </p:cNvSpPr>
            <p:nvPr/>
          </p:nvSpPr>
          <p:spPr bwMode="auto">
            <a:xfrm>
              <a:off x="1710" y="2303"/>
              <a:ext cx="22" cy="35"/>
            </a:xfrm>
            <a:custGeom>
              <a:avLst/>
              <a:gdLst>
                <a:gd name="T0" fmla="*/ 50 w 99"/>
                <a:gd name="T1" fmla="*/ 154 h 154"/>
                <a:gd name="T2" fmla="*/ 25 w 99"/>
                <a:gd name="T3" fmla="*/ 144 h 154"/>
                <a:gd name="T4" fmla="*/ 7 w 99"/>
                <a:gd name="T5" fmla="*/ 116 h 154"/>
                <a:gd name="T6" fmla="*/ 0 w 99"/>
                <a:gd name="T7" fmla="*/ 77 h 154"/>
                <a:gd name="T8" fmla="*/ 7 w 99"/>
                <a:gd name="T9" fmla="*/ 39 h 154"/>
                <a:gd name="T10" fmla="*/ 25 w 99"/>
                <a:gd name="T11" fmla="*/ 10 h 154"/>
                <a:gd name="T12" fmla="*/ 50 w 99"/>
                <a:gd name="T13" fmla="*/ 0 h 154"/>
                <a:gd name="T14" fmla="*/ 74 w 99"/>
                <a:gd name="T15" fmla="*/ 10 h 154"/>
                <a:gd name="T16" fmla="*/ 92 w 99"/>
                <a:gd name="T17" fmla="*/ 39 h 154"/>
                <a:gd name="T18" fmla="*/ 99 w 99"/>
                <a:gd name="T19" fmla="*/ 77 h 154"/>
                <a:gd name="T20" fmla="*/ 92 w 99"/>
                <a:gd name="T21" fmla="*/ 116 h 154"/>
                <a:gd name="T22" fmla="*/ 74 w 99"/>
                <a:gd name="T23" fmla="*/ 144 h 154"/>
                <a:gd name="T24" fmla="*/ 50 w 99"/>
                <a:gd name="T25" fmla="*/ 154 h 1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9" h="154">
                  <a:moveTo>
                    <a:pt x="50" y="154"/>
                  </a:moveTo>
                  <a:cubicBezTo>
                    <a:pt x="40" y="154"/>
                    <a:pt x="33" y="151"/>
                    <a:pt x="25" y="144"/>
                  </a:cubicBezTo>
                  <a:cubicBezTo>
                    <a:pt x="17" y="137"/>
                    <a:pt x="11" y="128"/>
                    <a:pt x="7" y="116"/>
                  </a:cubicBezTo>
                  <a:cubicBezTo>
                    <a:pt x="2" y="103"/>
                    <a:pt x="0" y="91"/>
                    <a:pt x="0" y="77"/>
                  </a:cubicBezTo>
                  <a:cubicBezTo>
                    <a:pt x="0" y="63"/>
                    <a:pt x="2" y="51"/>
                    <a:pt x="7" y="39"/>
                  </a:cubicBezTo>
                  <a:cubicBezTo>
                    <a:pt x="11" y="26"/>
                    <a:pt x="17" y="17"/>
                    <a:pt x="25" y="10"/>
                  </a:cubicBezTo>
                  <a:cubicBezTo>
                    <a:pt x="33" y="3"/>
                    <a:pt x="40" y="0"/>
                    <a:pt x="50" y="0"/>
                  </a:cubicBezTo>
                  <a:cubicBezTo>
                    <a:pt x="59" y="0"/>
                    <a:pt x="66" y="3"/>
                    <a:pt x="74" y="10"/>
                  </a:cubicBezTo>
                  <a:cubicBezTo>
                    <a:pt x="82" y="17"/>
                    <a:pt x="88" y="26"/>
                    <a:pt x="92" y="39"/>
                  </a:cubicBezTo>
                  <a:cubicBezTo>
                    <a:pt x="97" y="51"/>
                    <a:pt x="99" y="63"/>
                    <a:pt x="99" y="77"/>
                  </a:cubicBezTo>
                  <a:cubicBezTo>
                    <a:pt x="99" y="91"/>
                    <a:pt x="97" y="103"/>
                    <a:pt x="92" y="116"/>
                  </a:cubicBezTo>
                  <a:cubicBezTo>
                    <a:pt x="88" y="128"/>
                    <a:pt x="82" y="137"/>
                    <a:pt x="74" y="144"/>
                  </a:cubicBezTo>
                  <a:cubicBezTo>
                    <a:pt x="66" y="151"/>
                    <a:pt x="59" y="154"/>
                    <a:pt x="50" y="154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3" name="Freeform 70"/>
            <p:cNvSpPr>
              <a:spLocks/>
            </p:cNvSpPr>
            <p:nvPr/>
          </p:nvSpPr>
          <p:spPr bwMode="auto">
            <a:xfrm>
              <a:off x="2338" y="2188"/>
              <a:ext cx="117" cy="106"/>
            </a:xfrm>
            <a:custGeom>
              <a:avLst/>
              <a:gdLst>
                <a:gd name="T0" fmla="*/ 117 w 117"/>
                <a:gd name="T1" fmla="*/ 106 h 106"/>
                <a:gd name="T2" fmla="*/ 114 w 117"/>
                <a:gd name="T3" fmla="*/ 92 h 106"/>
                <a:gd name="T4" fmla="*/ 7 w 117"/>
                <a:gd name="T5" fmla="*/ 28 h 106"/>
                <a:gd name="T6" fmla="*/ 0 w 117"/>
                <a:gd name="T7" fmla="*/ 29 h 106"/>
                <a:gd name="T8" fmla="*/ 0 w 117"/>
                <a:gd name="T9" fmla="*/ 0 h 106"/>
                <a:gd name="T10" fmla="*/ 6 w 117"/>
                <a:gd name="T11" fmla="*/ 16 h 106"/>
                <a:gd name="T12" fmla="*/ 110 w 117"/>
                <a:gd name="T13" fmla="*/ 77 h 106"/>
                <a:gd name="T14" fmla="*/ 117 w 117"/>
                <a:gd name="T15" fmla="*/ 70 h 106"/>
                <a:gd name="T16" fmla="*/ 117 w 117"/>
                <a:gd name="T17" fmla="*/ 106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06">
                  <a:moveTo>
                    <a:pt x="117" y="106"/>
                  </a:moveTo>
                  <a:lnTo>
                    <a:pt x="114" y="92"/>
                  </a:lnTo>
                  <a:lnTo>
                    <a:pt x="7" y="28"/>
                  </a:lnTo>
                  <a:lnTo>
                    <a:pt x="0" y="29"/>
                  </a:lnTo>
                  <a:lnTo>
                    <a:pt x="0" y="0"/>
                  </a:lnTo>
                  <a:lnTo>
                    <a:pt x="6" y="16"/>
                  </a:lnTo>
                  <a:lnTo>
                    <a:pt x="110" y="77"/>
                  </a:lnTo>
                  <a:lnTo>
                    <a:pt x="117" y="70"/>
                  </a:lnTo>
                  <a:lnTo>
                    <a:pt x="117" y="1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4" name="Freeform 71"/>
            <p:cNvSpPr>
              <a:spLocks/>
            </p:cNvSpPr>
            <p:nvPr/>
          </p:nvSpPr>
          <p:spPr bwMode="auto">
            <a:xfrm>
              <a:off x="2338" y="2188"/>
              <a:ext cx="117" cy="106"/>
            </a:xfrm>
            <a:custGeom>
              <a:avLst/>
              <a:gdLst>
                <a:gd name="T0" fmla="*/ 117 w 117"/>
                <a:gd name="T1" fmla="*/ 106 h 106"/>
                <a:gd name="T2" fmla="*/ 114 w 117"/>
                <a:gd name="T3" fmla="*/ 92 h 106"/>
                <a:gd name="T4" fmla="*/ 7 w 117"/>
                <a:gd name="T5" fmla="*/ 28 h 106"/>
                <a:gd name="T6" fmla="*/ 0 w 117"/>
                <a:gd name="T7" fmla="*/ 29 h 106"/>
                <a:gd name="T8" fmla="*/ 0 w 117"/>
                <a:gd name="T9" fmla="*/ 0 h 106"/>
                <a:gd name="T10" fmla="*/ 6 w 117"/>
                <a:gd name="T11" fmla="*/ 16 h 106"/>
                <a:gd name="T12" fmla="*/ 110 w 117"/>
                <a:gd name="T13" fmla="*/ 77 h 106"/>
                <a:gd name="T14" fmla="*/ 117 w 117"/>
                <a:gd name="T15" fmla="*/ 70 h 106"/>
                <a:gd name="T16" fmla="*/ 117 w 117"/>
                <a:gd name="T17" fmla="*/ 106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7" h="106">
                  <a:moveTo>
                    <a:pt x="117" y="106"/>
                  </a:moveTo>
                  <a:lnTo>
                    <a:pt x="114" y="92"/>
                  </a:lnTo>
                  <a:lnTo>
                    <a:pt x="7" y="28"/>
                  </a:lnTo>
                  <a:lnTo>
                    <a:pt x="0" y="29"/>
                  </a:lnTo>
                  <a:lnTo>
                    <a:pt x="0" y="0"/>
                  </a:lnTo>
                  <a:lnTo>
                    <a:pt x="6" y="16"/>
                  </a:lnTo>
                  <a:lnTo>
                    <a:pt x="110" y="77"/>
                  </a:lnTo>
                  <a:lnTo>
                    <a:pt x="117" y="70"/>
                  </a:lnTo>
                  <a:lnTo>
                    <a:pt x="117" y="106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5" name="Freeform 72"/>
            <p:cNvSpPr>
              <a:spLocks/>
            </p:cNvSpPr>
            <p:nvPr/>
          </p:nvSpPr>
          <p:spPr bwMode="auto">
            <a:xfrm>
              <a:off x="2339" y="2230"/>
              <a:ext cx="116" cy="106"/>
            </a:xfrm>
            <a:custGeom>
              <a:avLst/>
              <a:gdLst>
                <a:gd name="T0" fmla="*/ 0 w 116"/>
                <a:gd name="T1" fmla="*/ 106 h 106"/>
                <a:gd name="T2" fmla="*/ 2 w 116"/>
                <a:gd name="T3" fmla="*/ 92 h 106"/>
                <a:gd name="T4" fmla="*/ 110 w 116"/>
                <a:gd name="T5" fmla="*/ 28 h 106"/>
                <a:gd name="T6" fmla="*/ 116 w 116"/>
                <a:gd name="T7" fmla="*/ 29 h 106"/>
                <a:gd name="T8" fmla="*/ 116 w 116"/>
                <a:gd name="T9" fmla="*/ 0 h 106"/>
                <a:gd name="T10" fmla="*/ 110 w 116"/>
                <a:gd name="T11" fmla="*/ 16 h 106"/>
                <a:gd name="T12" fmla="*/ 7 w 116"/>
                <a:gd name="T13" fmla="*/ 78 h 106"/>
                <a:gd name="T14" fmla="*/ 0 w 116"/>
                <a:gd name="T15" fmla="*/ 70 h 106"/>
                <a:gd name="T16" fmla="*/ 0 w 116"/>
                <a:gd name="T17" fmla="*/ 106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6" h="106">
                  <a:moveTo>
                    <a:pt x="0" y="106"/>
                  </a:moveTo>
                  <a:lnTo>
                    <a:pt x="2" y="92"/>
                  </a:lnTo>
                  <a:lnTo>
                    <a:pt x="110" y="28"/>
                  </a:lnTo>
                  <a:lnTo>
                    <a:pt x="116" y="29"/>
                  </a:lnTo>
                  <a:lnTo>
                    <a:pt x="116" y="0"/>
                  </a:lnTo>
                  <a:lnTo>
                    <a:pt x="110" y="16"/>
                  </a:lnTo>
                  <a:lnTo>
                    <a:pt x="7" y="78"/>
                  </a:lnTo>
                  <a:lnTo>
                    <a:pt x="0" y="70"/>
                  </a:lnTo>
                  <a:lnTo>
                    <a:pt x="0" y="10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6" name="Freeform 73"/>
            <p:cNvSpPr>
              <a:spLocks/>
            </p:cNvSpPr>
            <p:nvPr/>
          </p:nvSpPr>
          <p:spPr bwMode="auto">
            <a:xfrm>
              <a:off x="2339" y="2230"/>
              <a:ext cx="116" cy="106"/>
            </a:xfrm>
            <a:custGeom>
              <a:avLst/>
              <a:gdLst>
                <a:gd name="T0" fmla="*/ 0 w 116"/>
                <a:gd name="T1" fmla="*/ 106 h 106"/>
                <a:gd name="T2" fmla="*/ 2 w 116"/>
                <a:gd name="T3" fmla="*/ 92 h 106"/>
                <a:gd name="T4" fmla="*/ 110 w 116"/>
                <a:gd name="T5" fmla="*/ 28 h 106"/>
                <a:gd name="T6" fmla="*/ 116 w 116"/>
                <a:gd name="T7" fmla="*/ 29 h 106"/>
                <a:gd name="T8" fmla="*/ 116 w 116"/>
                <a:gd name="T9" fmla="*/ 0 h 106"/>
                <a:gd name="T10" fmla="*/ 110 w 116"/>
                <a:gd name="T11" fmla="*/ 16 h 106"/>
                <a:gd name="T12" fmla="*/ 7 w 116"/>
                <a:gd name="T13" fmla="*/ 78 h 106"/>
                <a:gd name="T14" fmla="*/ 0 w 116"/>
                <a:gd name="T15" fmla="*/ 70 h 106"/>
                <a:gd name="T16" fmla="*/ 0 w 116"/>
                <a:gd name="T17" fmla="*/ 106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16" h="106">
                  <a:moveTo>
                    <a:pt x="0" y="106"/>
                  </a:moveTo>
                  <a:lnTo>
                    <a:pt x="2" y="92"/>
                  </a:lnTo>
                  <a:lnTo>
                    <a:pt x="110" y="28"/>
                  </a:lnTo>
                  <a:lnTo>
                    <a:pt x="116" y="29"/>
                  </a:lnTo>
                  <a:lnTo>
                    <a:pt x="116" y="0"/>
                  </a:lnTo>
                  <a:lnTo>
                    <a:pt x="110" y="16"/>
                  </a:lnTo>
                  <a:lnTo>
                    <a:pt x="7" y="78"/>
                  </a:lnTo>
                  <a:lnTo>
                    <a:pt x="0" y="70"/>
                  </a:lnTo>
                  <a:lnTo>
                    <a:pt x="0" y="106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7" name="Freeform 74"/>
            <p:cNvSpPr>
              <a:spLocks/>
            </p:cNvSpPr>
            <p:nvPr/>
          </p:nvSpPr>
          <p:spPr bwMode="auto">
            <a:xfrm>
              <a:off x="2377" y="2190"/>
              <a:ext cx="35" cy="150"/>
            </a:xfrm>
            <a:custGeom>
              <a:avLst/>
              <a:gdLst>
                <a:gd name="T0" fmla="*/ 35 w 35"/>
                <a:gd name="T1" fmla="*/ 150 h 150"/>
                <a:gd name="T2" fmla="*/ 24 w 35"/>
                <a:gd name="T3" fmla="*/ 139 h 150"/>
                <a:gd name="T4" fmla="*/ 16 w 35"/>
                <a:gd name="T5" fmla="*/ 0 h 150"/>
                <a:gd name="T6" fmla="*/ 11 w 35"/>
                <a:gd name="T7" fmla="*/ 139 h 150"/>
                <a:gd name="T8" fmla="*/ 0 w 35"/>
                <a:gd name="T9" fmla="*/ 150 h 150"/>
                <a:gd name="T10" fmla="*/ 34 w 35"/>
                <a:gd name="T11" fmla="*/ 150 h 150"/>
                <a:gd name="T12" fmla="*/ 35 w 35"/>
                <a:gd name="T13" fmla="*/ 150 h 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150">
                  <a:moveTo>
                    <a:pt x="35" y="150"/>
                  </a:moveTo>
                  <a:lnTo>
                    <a:pt x="24" y="139"/>
                  </a:lnTo>
                  <a:lnTo>
                    <a:pt x="16" y="0"/>
                  </a:lnTo>
                  <a:lnTo>
                    <a:pt x="11" y="139"/>
                  </a:lnTo>
                  <a:lnTo>
                    <a:pt x="0" y="150"/>
                  </a:lnTo>
                  <a:lnTo>
                    <a:pt x="34" y="150"/>
                  </a:lnTo>
                  <a:lnTo>
                    <a:pt x="35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8" name="Freeform 75"/>
            <p:cNvSpPr>
              <a:spLocks/>
            </p:cNvSpPr>
            <p:nvPr/>
          </p:nvSpPr>
          <p:spPr bwMode="auto">
            <a:xfrm>
              <a:off x="2377" y="2190"/>
              <a:ext cx="35" cy="150"/>
            </a:xfrm>
            <a:custGeom>
              <a:avLst/>
              <a:gdLst>
                <a:gd name="T0" fmla="*/ 35 w 35"/>
                <a:gd name="T1" fmla="*/ 150 h 150"/>
                <a:gd name="T2" fmla="*/ 24 w 35"/>
                <a:gd name="T3" fmla="*/ 139 h 150"/>
                <a:gd name="T4" fmla="*/ 16 w 35"/>
                <a:gd name="T5" fmla="*/ 0 h 150"/>
                <a:gd name="T6" fmla="*/ 11 w 35"/>
                <a:gd name="T7" fmla="*/ 139 h 150"/>
                <a:gd name="T8" fmla="*/ 0 w 35"/>
                <a:gd name="T9" fmla="*/ 150 h 150"/>
                <a:gd name="T10" fmla="*/ 34 w 35"/>
                <a:gd name="T11" fmla="*/ 150 h 150"/>
                <a:gd name="T12" fmla="*/ 35 w 35"/>
                <a:gd name="T13" fmla="*/ 150 h 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150">
                  <a:moveTo>
                    <a:pt x="35" y="150"/>
                  </a:moveTo>
                  <a:lnTo>
                    <a:pt x="24" y="139"/>
                  </a:lnTo>
                  <a:lnTo>
                    <a:pt x="16" y="0"/>
                  </a:lnTo>
                  <a:lnTo>
                    <a:pt x="11" y="139"/>
                  </a:lnTo>
                  <a:lnTo>
                    <a:pt x="0" y="150"/>
                  </a:lnTo>
                  <a:lnTo>
                    <a:pt x="34" y="150"/>
                  </a:lnTo>
                  <a:lnTo>
                    <a:pt x="35" y="15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69" name="Freeform 76"/>
            <p:cNvSpPr>
              <a:spLocks/>
            </p:cNvSpPr>
            <p:nvPr/>
          </p:nvSpPr>
          <p:spPr bwMode="auto">
            <a:xfrm>
              <a:off x="3651" y="1605"/>
              <a:ext cx="108" cy="151"/>
            </a:xfrm>
            <a:custGeom>
              <a:avLst/>
              <a:gdLst>
                <a:gd name="T0" fmla="*/ 108 w 108"/>
                <a:gd name="T1" fmla="*/ 151 h 151"/>
                <a:gd name="T2" fmla="*/ 94 w 108"/>
                <a:gd name="T3" fmla="*/ 148 h 151"/>
                <a:gd name="T4" fmla="*/ 29 w 108"/>
                <a:gd name="T5" fmla="*/ 9 h 151"/>
                <a:gd name="T6" fmla="*/ 30 w 108"/>
                <a:gd name="T7" fmla="*/ 0 h 151"/>
                <a:gd name="T8" fmla="*/ 0 w 108"/>
                <a:gd name="T9" fmla="*/ 0 h 151"/>
                <a:gd name="T10" fmla="*/ 16 w 108"/>
                <a:gd name="T11" fmla="*/ 8 h 151"/>
                <a:gd name="T12" fmla="*/ 79 w 108"/>
                <a:gd name="T13" fmla="*/ 142 h 151"/>
                <a:gd name="T14" fmla="*/ 72 w 108"/>
                <a:gd name="T15" fmla="*/ 151 h 151"/>
                <a:gd name="T16" fmla="*/ 108 w 108"/>
                <a:gd name="T17" fmla="*/ 151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151">
                  <a:moveTo>
                    <a:pt x="108" y="151"/>
                  </a:moveTo>
                  <a:lnTo>
                    <a:pt x="94" y="148"/>
                  </a:lnTo>
                  <a:lnTo>
                    <a:pt x="29" y="9"/>
                  </a:lnTo>
                  <a:lnTo>
                    <a:pt x="30" y="0"/>
                  </a:lnTo>
                  <a:lnTo>
                    <a:pt x="0" y="0"/>
                  </a:lnTo>
                  <a:lnTo>
                    <a:pt x="16" y="8"/>
                  </a:lnTo>
                  <a:lnTo>
                    <a:pt x="79" y="142"/>
                  </a:lnTo>
                  <a:lnTo>
                    <a:pt x="72" y="151"/>
                  </a:lnTo>
                  <a:lnTo>
                    <a:pt x="108" y="1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0" name="Freeform 77"/>
            <p:cNvSpPr>
              <a:spLocks/>
            </p:cNvSpPr>
            <p:nvPr/>
          </p:nvSpPr>
          <p:spPr bwMode="auto">
            <a:xfrm>
              <a:off x="3651" y="1605"/>
              <a:ext cx="108" cy="151"/>
            </a:xfrm>
            <a:custGeom>
              <a:avLst/>
              <a:gdLst>
                <a:gd name="T0" fmla="*/ 108 w 108"/>
                <a:gd name="T1" fmla="*/ 151 h 151"/>
                <a:gd name="T2" fmla="*/ 94 w 108"/>
                <a:gd name="T3" fmla="*/ 148 h 151"/>
                <a:gd name="T4" fmla="*/ 29 w 108"/>
                <a:gd name="T5" fmla="*/ 9 h 151"/>
                <a:gd name="T6" fmla="*/ 30 w 108"/>
                <a:gd name="T7" fmla="*/ 0 h 151"/>
                <a:gd name="T8" fmla="*/ 0 w 108"/>
                <a:gd name="T9" fmla="*/ 0 h 151"/>
                <a:gd name="T10" fmla="*/ 16 w 108"/>
                <a:gd name="T11" fmla="*/ 8 h 151"/>
                <a:gd name="T12" fmla="*/ 79 w 108"/>
                <a:gd name="T13" fmla="*/ 142 h 151"/>
                <a:gd name="T14" fmla="*/ 72 w 108"/>
                <a:gd name="T15" fmla="*/ 151 h 151"/>
                <a:gd name="T16" fmla="*/ 108 w 108"/>
                <a:gd name="T17" fmla="*/ 151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151">
                  <a:moveTo>
                    <a:pt x="108" y="151"/>
                  </a:moveTo>
                  <a:lnTo>
                    <a:pt x="94" y="148"/>
                  </a:lnTo>
                  <a:lnTo>
                    <a:pt x="29" y="9"/>
                  </a:lnTo>
                  <a:lnTo>
                    <a:pt x="30" y="0"/>
                  </a:lnTo>
                  <a:lnTo>
                    <a:pt x="0" y="0"/>
                  </a:lnTo>
                  <a:lnTo>
                    <a:pt x="16" y="8"/>
                  </a:lnTo>
                  <a:lnTo>
                    <a:pt x="79" y="142"/>
                  </a:lnTo>
                  <a:lnTo>
                    <a:pt x="72" y="151"/>
                  </a:lnTo>
                  <a:lnTo>
                    <a:pt x="108" y="151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1" name="Freeform 78"/>
            <p:cNvSpPr>
              <a:spLocks/>
            </p:cNvSpPr>
            <p:nvPr/>
          </p:nvSpPr>
          <p:spPr bwMode="auto">
            <a:xfrm>
              <a:off x="3662" y="1641"/>
              <a:ext cx="107" cy="81"/>
            </a:xfrm>
            <a:custGeom>
              <a:avLst/>
              <a:gdLst>
                <a:gd name="T0" fmla="*/ 0 w 107"/>
                <a:gd name="T1" fmla="*/ 4 h 81"/>
                <a:gd name="T2" fmla="*/ 67 w 107"/>
                <a:gd name="T3" fmla="*/ 10 h 81"/>
                <a:gd name="T4" fmla="*/ 86 w 107"/>
                <a:gd name="T5" fmla="*/ 42 h 81"/>
                <a:gd name="T6" fmla="*/ 69 w 107"/>
                <a:gd name="T7" fmla="*/ 71 h 81"/>
                <a:gd name="T8" fmla="*/ 4 w 107"/>
                <a:gd name="T9" fmla="*/ 81 h 81"/>
                <a:gd name="T10" fmla="*/ 79 w 107"/>
                <a:gd name="T11" fmla="*/ 81 h 81"/>
                <a:gd name="T12" fmla="*/ 107 w 107"/>
                <a:gd name="T13" fmla="*/ 38 h 81"/>
                <a:gd name="T14" fmla="*/ 82 w 107"/>
                <a:gd name="T15" fmla="*/ 0 h 81"/>
                <a:gd name="T16" fmla="*/ 2 w 107"/>
                <a:gd name="T17" fmla="*/ 4 h 81"/>
                <a:gd name="T18" fmla="*/ 0 w 107"/>
                <a:gd name="T19" fmla="*/ 4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7" h="81">
                  <a:moveTo>
                    <a:pt x="0" y="4"/>
                  </a:moveTo>
                  <a:lnTo>
                    <a:pt x="67" y="10"/>
                  </a:lnTo>
                  <a:lnTo>
                    <a:pt x="86" y="42"/>
                  </a:lnTo>
                  <a:lnTo>
                    <a:pt x="69" y="71"/>
                  </a:lnTo>
                  <a:lnTo>
                    <a:pt x="4" y="81"/>
                  </a:lnTo>
                  <a:lnTo>
                    <a:pt x="79" y="81"/>
                  </a:lnTo>
                  <a:lnTo>
                    <a:pt x="107" y="38"/>
                  </a:lnTo>
                  <a:lnTo>
                    <a:pt x="82" y="0"/>
                  </a:lnTo>
                  <a:lnTo>
                    <a:pt x="2" y="4"/>
                  </a:lnTo>
                  <a:lnTo>
                    <a:pt x="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2" name="Freeform 79"/>
            <p:cNvSpPr>
              <a:spLocks/>
            </p:cNvSpPr>
            <p:nvPr/>
          </p:nvSpPr>
          <p:spPr bwMode="auto">
            <a:xfrm>
              <a:off x="3662" y="1641"/>
              <a:ext cx="107" cy="81"/>
            </a:xfrm>
            <a:custGeom>
              <a:avLst/>
              <a:gdLst>
                <a:gd name="T0" fmla="*/ 0 w 107"/>
                <a:gd name="T1" fmla="*/ 4 h 81"/>
                <a:gd name="T2" fmla="*/ 67 w 107"/>
                <a:gd name="T3" fmla="*/ 10 h 81"/>
                <a:gd name="T4" fmla="*/ 86 w 107"/>
                <a:gd name="T5" fmla="*/ 42 h 81"/>
                <a:gd name="T6" fmla="*/ 69 w 107"/>
                <a:gd name="T7" fmla="*/ 71 h 81"/>
                <a:gd name="T8" fmla="*/ 4 w 107"/>
                <a:gd name="T9" fmla="*/ 81 h 81"/>
                <a:gd name="T10" fmla="*/ 79 w 107"/>
                <a:gd name="T11" fmla="*/ 81 h 81"/>
                <a:gd name="T12" fmla="*/ 107 w 107"/>
                <a:gd name="T13" fmla="*/ 38 h 81"/>
                <a:gd name="T14" fmla="*/ 82 w 107"/>
                <a:gd name="T15" fmla="*/ 0 h 81"/>
                <a:gd name="T16" fmla="*/ 2 w 107"/>
                <a:gd name="T17" fmla="*/ 4 h 81"/>
                <a:gd name="T18" fmla="*/ 0 w 107"/>
                <a:gd name="T19" fmla="*/ 4 h 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07" h="81">
                  <a:moveTo>
                    <a:pt x="0" y="4"/>
                  </a:moveTo>
                  <a:lnTo>
                    <a:pt x="67" y="10"/>
                  </a:lnTo>
                  <a:lnTo>
                    <a:pt x="86" y="42"/>
                  </a:lnTo>
                  <a:lnTo>
                    <a:pt x="69" y="71"/>
                  </a:lnTo>
                  <a:lnTo>
                    <a:pt x="4" y="81"/>
                  </a:lnTo>
                  <a:lnTo>
                    <a:pt x="79" y="81"/>
                  </a:lnTo>
                  <a:lnTo>
                    <a:pt x="107" y="38"/>
                  </a:lnTo>
                  <a:lnTo>
                    <a:pt x="82" y="0"/>
                  </a:lnTo>
                  <a:lnTo>
                    <a:pt x="2" y="4"/>
                  </a:lnTo>
                  <a:lnTo>
                    <a:pt x="0" y="4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3" name="Freeform 80"/>
            <p:cNvSpPr>
              <a:spLocks/>
            </p:cNvSpPr>
            <p:nvPr/>
          </p:nvSpPr>
          <p:spPr bwMode="auto">
            <a:xfrm>
              <a:off x="2556" y="2276"/>
              <a:ext cx="115" cy="66"/>
            </a:xfrm>
            <a:custGeom>
              <a:avLst/>
              <a:gdLst>
                <a:gd name="T0" fmla="*/ 0 w 115"/>
                <a:gd name="T1" fmla="*/ 3 h 66"/>
                <a:gd name="T2" fmla="*/ 72 w 115"/>
                <a:gd name="T3" fmla="*/ 8 h 66"/>
                <a:gd name="T4" fmla="*/ 93 w 115"/>
                <a:gd name="T5" fmla="*/ 34 h 66"/>
                <a:gd name="T6" fmla="*/ 73 w 115"/>
                <a:gd name="T7" fmla="*/ 59 h 66"/>
                <a:gd name="T8" fmla="*/ 3 w 115"/>
                <a:gd name="T9" fmla="*/ 66 h 66"/>
                <a:gd name="T10" fmla="*/ 85 w 115"/>
                <a:gd name="T11" fmla="*/ 66 h 66"/>
                <a:gd name="T12" fmla="*/ 115 w 115"/>
                <a:gd name="T13" fmla="*/ 31 h 66"/>
                <a:gd name="T14" fmla="*/ 88 w 115"/>
                <a:gd name="T15" fmla="*/ 0 h 66"/>
                <a:gd name="T16" fmla="*/ 1 w 115"/>
                <a:gd name="T17" fmla="*/ 3 h 66"/>
                <a:gd name="T18" fmla="*/ 0 w 115"/>
                <a:gd name="T19" fmla="*/ 3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5" h="66">
                  <a:moveTo>
                    <a:pt x="0" y="3"/>
                  </a:moveTo>
                  <a:lnTo>
                    <a:pt x="72" y="8"/>
                  </a:lnTo>
                  <a:lnTo>
                    <a:pt x="93" y="34"/>
                  </a:lnTo>
                  <a:lnTo>
                    <a:pt x="73" y="59"/>
                  </a:lnTo>
                  <a:lnTo>
                    <a:pt x="3" y="66"/>
                  </a:lnTo>
                  <a:lnTo>
                    <a:pt x="85" y="66"/>
                  </a:lnTo>
                  <a:lnTo>
                    <a:pt x="115" y="31"/>
                  </a:lnTo>
                  <a:lnTo>
                    <a:pt x="88" y="0"/>
                  </a:lnTo>
                  <a:lnTo>
                    <a:pt x="1" y="3"/>
                  </a:lnTo>
                  <a:lnTo>
                    <a:pt x="0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4" name="Freeform 81"/>
            <p:cNvSpPr>
              <a:spLocks/>
            </p:cNvSpPr>
            <p:nvPr/>
          </p:nvSpPr>
          <p:spPr bwMode="auto">
            <a:xfrm>
              <a:off x="2556" y="2276"/>
              <a:ext cx="115" cy="66"/>
            </a:xfrm>
            <a:custGeom>
              <a:avLst/>
              <a:gdLst>
                <a:gd name="T0" fmla="*/ 0 w 115"/>
                <a:gd name="T1" fmla="*/ 3 h 66"/>
                <a:gd name="T2" fmla="*/ 72 w 115"/>
                <a:gd name="T3" fmla="*/ 8 h 66"/>
                <a:gd name="T4" fmla="*/ 93 w 115"/>
                <a:gd name="T5" fmla="*/ 34 h 66"/>
                <a:gd name="T6" fmla="*/ 73 w 115"/>
                <a:gd name="T7" fmla="*/ 59 h 66"/>
                <a:gd name="T8" fmla="*/ 3 w 115"/>
                <a:gd name="T9" fmla="*/ 66 h 66"/>
                <a:gd name="T10" fmla="*/ 85 w 115"/>
                <a:gd name="T11" fmla="*/ 66 h 66"/>
                <a:gd name="T12" fmla="*/ 115 w 115"/>
                <a:gd name="T13" fmla="*/ 31 h 66"/>
                <a:gd name="T14" fmla="*/ 88 w 115"/>
                <a:gd name="T15" fmla="*/ 0 h 66"/>
                <a:gd name="T16" fmla="*/ 1 w 115"/>
                <a:gd name="T17" fmla="*/ 3 h 66"/>
                <a:gd name="T18" fmla="*/ 0 w 115"/>
                <a:gd name="T19" fmla="*/ 3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5" h="66">
                  <a:moveTo>
                    <a:pt x="0" y="3"/>
                  </a:moveTo>
                  <a:lnTo>
                    <a:pt x="72" y="8"/>
                  </a:lnTo>
                  <a:lnTo>
                    <a:pt x="93" y="34"/>
                  </a:lnTo>
                  <a:lnTo>
                    <a:pt x="73" y="59"/>
                  </a:lnTo>
                  <a:lnTo>
                    <a:pt x="3" y="66"/>
                  </a:lnTo>
                  <a:lnTo>
                    <a:pt x="85" y="66"/>
                  </a:lnTo>
                  <a:lnTo>
                    <a:pt x="115" y="31"/>
                  </a:lnTo>
                  <a:lnTo>
                    <a:pt x="88" y="0"/>
                  </a:lnTo>
                  <a:lnTo>
                    <a:pt x="1" y="3"/>
                  </a:lnTo>
                  <a:lnTo>
                    <a:pt x="0" y="3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5" name="Freeform 82"/>
            <p:cNvSpPr>
              <a:spLocks/>
            </p:cNvSpPr>
            <p:nvPr/>
          </p:nvSpPr>
          <p:spPr bwMode="auto">
            <a:xfrm>
              <a:off x="2588" y="2212"/>
              <a:ext cx="27" cy="107"/>
            </a:xfrm>
            <a:custGeom>
              <a:avLst/>
              <a:gdLst>
                <a:gd name="T0" fmla="*/ 0 w 27"/>
                <a:gd name="T1" fmla="*/ 107 h 107"/>
                <a:gd name="T2" fmla="*/ 8 w 27"/>
                <a:gd name="T3" fmla="*/ 99 h 107"/>
                <a:gd name="T4" fmla="*/ 14 w 27"/>
                <a:gd name="T5" fmla="*/ 0 h 107"/>
                <a:gd name="T6" fmla="*/ 18 w 27"/>
                <a:gd name="T7" fmla="*/ 99 h 107"/>
                <a:gd name="T8" fmla="*/ 27 w 27"/>
                <a:gd name="T9" fmla="*/ 107 h 107"/>
                <a:gd name="T10" fmla="*/ 0 w 27"/>
                <a:gd name="T11" fmla="*/ 107 h 107"/>
                <a:gd name="T12" fmla="*/ 0 w 27"/>
                <a:gd name="T13" fmla="*/ 107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7" h="107">
                  <a:moveTo>
                    <a:pt x="0" y="107"/>
                  </a:moveTo>
                  <a:lnTo>
                    <a:pt x="8" y="99"/>
                  </a:lnTo>
                  <a:lnTo>
                    <a:pt x="14" y="0"/>
                  </a:lnTo>
                  <a:lnTo>
                    <a:pt x="18" y="99"/>
                  </a:lnTo>
                  <a:lnTo>
                    <a:pt x="27" y="107"/>
                  </a:lnTo>
                  <a:lnTo>
                    <a:pt x="0" y="107"/>
                  </a:lnTo>
                  <a:lnTo>
                    <a:pt x="0" y="107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6" name="Freeform 83"/>
            <p:cNvSpPr>
              <a:spLocks/>
            </p:cNvSpPr>
            <p:nvPr/>
          </p:nvSpPr>
          <p:spPr bwMode="auto">
            <a:xfrm>
              <a:off x="2588" y="2212"/>
              <a:ext cx="27" cy="107"/>
            </a:xfrm>
            <a:custGeom>
              <a:avLst/>
              <a:gdLst>
                <a:gd name="T0" fmla="*/ 0 w 27"/>
                <a:gd name="T1" fmla="*/ 107 h 107"/>
                <a:gd name="T2" fmla="*/ 8 w 27"/>
                <a:gd name="T3" fmla="*/ 99 h 107"/>
                <a:gd name="T4" fmla="*/ 14 w 27"/>
                <a:gd name="T5" fmla="*/ 0 h 107"/>
                <a:gd name="T6" fmla="*/ 18 w 27"/>
                <a:gd name="T7" fmla="*/ 99 h 107"/>
                <a:gd name="T8" fmla="*/ 27 w 27"/>
                <a:gd name="T9" fmla="*/ 107 h 107"/>
                <a:gd name="T10" fmla="*/ 0 w 27"/>
                <a:gd name="T11" fmla="*/ 107 h 107"/>
                <a:gd name="T12" fmla="*/ 0 w 27"/>
                <a:gd name="T13" fmla="*/ 107 h 1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7" h="107">
                  <a:moveTo>
                    <a:pt x="0" y="107"/>
                  </a:moveTo>
                  <a:lnTo>
                    <a:pt x="8" y="99"/>
                  </a:lnTo>
                  <a:lnTo>
                    <a:pt x="14" y="0"/>
                  </a:lnTo>
                  <a:lnTo>
                    <a:pt x="18" y="99"/>
                  </a:lnTo>
                  <a:lnTo>
                    <a:pt x="27" y="107"/>
                  </a:lnTo>
                  <a:lnTo>
                    <a:pt x="0" y="107"/>
                  </a:lnTo>
                  <a:lnTo>
                    <a:pt x="0" y="107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7" name="Freeform 84"/>
            <p:cNvSpPr>
              <a:spLocks/>
            </p:cNvSpPr>
            <p:nvPr/>
          </p:nvSpPr>
          <p:spPr bwMode="auto">
            <a:xfrm>
              <a:off x="2588" y="2199"/>
              <a:ext cx="28" cy="108"/>
            </a:xfrm>
            <a:custGeom>
              <a:avLst/>
              <a:gdLst>
                <a:gd name="T0" fmla="*/ 28 w 28"/>
                <a:gd name="T1" fmla="*/ 0 h 108"/>
                <a:gd name="T2" fmla="*/ 19 w 28"/>
                <a:gd name="T3" fmla="*/ 8 h 108"/>
                <a:gd name="T4" fmla="*/ 14 w 28"/>
                <a:gd name="T5" fmla="*/ 108 h 108"/>
                <a:gd name="T6" fmla="*/ 9 w 28"/>
                <a:gd name="T7" fmla="*/ 8 h 108"/>
                <a:gd name="T8" fmla="*/ 0 w 28"/>
                <a:gd name="T9" fmla="*/ 0 h 108"/>
                <a:gd name="T10" fmla="*/ 27 w 28"/>
                <a:gd name="T11" fmla="*/ 0 h 108"/>
                <a:gd name="T12" fmla="*/ 28 w 28"/>
                <a:gd name="T13" fmla="*/ 0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108">
                  <a:moveTo>
                    <a:pt x="28" y="0"/>
                  </a:moveTo>
                  <a:lnTo>
                    <a:pt x="19" y="8"/>
                  </a:lnTo>
                  <a:lnTo>
                    <a:pt x="14" y="108"/>
                  </a:lnTo>
                  <a:lnTo>
                    <a:pt x="9" y="8"/>
                  </a:lnTo>
                  <a:lnTo>
                    <a:pt x="0" y="0"/>
                  </a:lnTo>
                  <a:lnTo>
                    <a:pt x="27" y="0"/>
                  </a:lnTo>
                  <a:lnTo>
                    <a:pt x="2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8" name="Freeform 85"/>
            <p:cNvSpPr>
              <a:spLocks/>
            </p:cNvSpPr>
            <p:nvPr/>
          </p:nvSpPr>
          <p:spPr bwMode="auto">
            <a:xfrm>
              <a:off x="2588" y="2199"/>
              <a:ext cx="28" cy="108"/>
            </a:xfrm>
            <a:custGeom>
              <a:avLst/>
              <a:gdLst>
                <a:gd name="T0" fmla="*/ 28 w 28"/>
                <a:gd name="T1" fmla="*/ 0 h 108"/>
                <a:gd name="T2" fmla="*/ 19 w 28"/>
                <a:gd name="T3" fmla="*/ 8 h 108"/>
                <a:gd name="T4" fmla="*/ 14 w 28"/>
                <a:gd name="T5" fmla="*/ 108 h 108"/>
                <a:gd name="T6" fmla="*/ 9 w 28"/>
                <a:gd name="T7" fmla="*/ 8 h 108"/>
                <a:gd name="T8" fmla="*/ 0 w 28"/>
                <a:gd name="T9" fmla="*/ 0 h 108"/>
                <a:gd name="T10" fmla="*/ 27 w 28"/>
                <a:gd name="T11" fmla="*/ 0 h 108"/>
                <a:gd name="T12" fmla="*/ 28 w 28"/>
                <a:gd name="T13" fmla="*/ 0 h 1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108">
                  <a:moveTo>
                    <a:pt x="28" y="0"/>
                  </a:moveTo>
                  <a:lnTo>
                    <a:pt x="19" y="8"/>
                  </a:lnTo>
                  <a:lnTo>
                    <a:pt x="14" y="108"/>
                  </a:lnTo>
                  <a:lnTo>
                    <a:pt x="9" y="8"/>
                  </a:lnTo>
                  <a:lnTo>
                    <a:pt x="0" y="0"/>
                  </a:lnTo>
                  <a:lnTo>
                    <a:pt x="27" y="0"/>
                  </a:lnTo>
                  <a:lnTo>
                    <a:pt x="28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9" name="Freeform 86"/>
            <p:cNvSpPr>
              <a:spLocks/>
            </p:cNvSpPr>
            <p:nvPr/>
          </p:nvSpPr>
          <p:spPr bwMode="auto">
            <a:xfrm>
              <a:off x="2509" y="1605"/>
              <a:ext cx="108" cy="114"/>
            </a:xfrm>
            <a:custGeom>
              <a:avLst/>
              <a:gdLst>
                <a:gd name="T0" fmla="*/ 108 w 108"/>
                <a:gd name="T1" fmla="*/ 114 h 114"/>
                <a:gd name="T2" fmla="*/ 94 w 108"/>
                <a:gd name="T3" fmla="*/ 112 h 114"/>
                <a:gd name="T4" fmla="*/ 28 w 108"/>
                <a:gd name="T5" fmla="*/ 7 h 114"/>
                <a:gd name="T6" fmla="*/ 30 w 108"/>
                <a:gd name="T7" fmla="*/ 0 h 114"/>
                <a:gd name="T8" fmla="*/ 0 w 108"/>
                <a:gd name="T9" fmla="*/ 0 h 114"/>
                <a:gd name="T10" fmla="*/ 16 w 108"/>
                <a:gd name="T11" fmla="*/ 6 h 114"/>
                <a:gd name="T12" fmla="*/ 79 w 108"/>
                <a:gd name="T13" fmla="*/ 108 h 114"/>
                <a:gd name="T14" fmla="*/ 71 w 108"/>
                <a:gd name="T15" fmla="*/ 114 h 114"/>
                <a:gd name="T16" fmla="*/ 108 w 108"/>
                <a:gd name="T17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114">
                  <a:moveTo>
                    <a:pt x="108" y="114"/>
                  </a:moveTo>
                  <a:lnTo>
                    <a:pt x="94" y="112"/>
                  </a:lnTo>
                  <a:lnTo>
                    <a:pt x="28" y="7"/>
                  </a:lnTo>
                  <a:lnTo>
                    <a:pt x="30" y="0"/>
                  </a:lnTo>
                  <a:lnTo>
                    <a:pt x="0" y="0"/>
                  </a:lnTo>
                  <a:lnTo>
                    <a:pt x="16" y="6"/>
                  </a:lnTo>
                  <a:lnTo>
                    <a:pt x="79" y="108"/>
                  </a:lnTo>
                  <a:lnTo>
                    <a:pt x="71" y="114"/>
                  </a:lnTo>
                  <a:lnTo>
                    <a:pt x="108" y="1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0" name="Freeform 87"/>
            <p:cNvSpPr>
              <a:spLocks/>
            </p:cNvSpPr>
            <p:nvPr/>
          </p:nvSpPr>
          <p:spPr bwMode="auto">
            <a:xfrm>
              <a:off x="2509" y="1605"/>
              <a:ext cx="108" cy="114"/>
            </a:xfrm>
            <a:custGeom>
              <a:avLst/>
              <a:gdLst>
                <a:gd name="T0" fmla="*/ 108 w 108"/>
                <a:gd name="T1" fmla="*/ 114 h 114"/>
                <a:gd name="T2" fmla="*/ 94 w 108"/>
                <a:gd name="T3" fmla="*/ 112 h 114"/>
                <a:gd name="T4" fmla="*/ 28 w 108"/>
                <a:gd name="T5" fmla="*/ 7 h 114"/>
                <a:gd name="T6" fmla="*/ 30 w 108"/>
                <a:gd name="T7" fmla="*/ 0 h 114"/>
                <a:gd name="T8" fmla="*/ 0 w 108"/>
                <a:gd name="T9" fmla="*/ 0 h 114"/>
                <a:gd name="T10" fmla="*/ 16 w 108"/>
                <a:gd name="T11" fmla="*/ 6 h 114"/>
                <a:gd name="T12" fmla="*/ 79 w 108"/>
                <a:gd name="T13" fmla="*/ 108 h 114"/>
                <a:gd name="T14" fmla="*/ 71 w 108"/>
                <a:gd name="T15" fmla="*/ 114 h 114"/>
                <a:gd name="T16" fmla="*/ 108 w 108"/>
                <a:gd name="T17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114">
                  <a:moveTo>
                    <a:pt x="108" y="114"/>
                  </a:moveTo>
                  <a:lnTo>
                    <a:pt x="94" y="112"/>
                  </a:lnTo>
                  <a:lnTo>
                    <a:pt x="28" y="7"/>
                  </a:lnTo>
                  <a:lnTo>
                    <a:pt x="30" y="0"/>
                  </a:lnTo>
                  <a:lnTo>
                    <a:pt x="0" y="0"/>
                  </a:lnTo>
                  <a:lnTo>
                    <a:pt x="16" y="6"/>
                  </a:lnTo>
                  <a:lnTo>
                    <a:pt x="79" y="108"/>
                  </a:lnTo>
                  <a:lnTo>
                    <a:pt x="71" y="114"/>
                  </a:lnTo>
                  <a:lnTo>
                    <a:pt x="108" y="114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1" name="Freeform 88"/>
            <p:cNvSpPr>
              <a:spLocks/>
            </p:cNvSpPr>
            <p:nvPr/>
          </p:nvSpPr>
          <p:spPr bwMode="auto">
            <a:xfrm>
              <a:off x="2504" y="1650"/>
              <a:ext cx="108" cy="114"/>
            </a:xfrm>
            <a:custGeom>
              <a:avLst/>
              <a:gdLst>
                <a:gd name="T0" fmla="*/ 0 w 108"/>
                <a:gd name="T1" fmla="*/ 114 h 114"/>
                <a:gd name="T2" fmla="*/ 14 w 108"/>
                <a:gd name="T3" fmla="*/ 112 h 114"/>
                <a:gd name="T4" fmla="*/ 80 w 108"/>
                <a:gd name="T5" fmla="*/ 6 h 114"/>
                <a:gd name="T6" fmla="*/ 78 w 108"/>
                <a:gd name="T7" fmla="*/ 0 h 114"/>
                <a:gd name="T8" fmla="*/ 108 w 108"/>
                <a:gd name="T9" fmla="*/ 0 h 114"/>
                <a:gd name="T10" fmla="*/ 92 w 108"/>
                <a:gd name="T11" fmla="*/ 6 h 114"/>
                <a:gd name="T12" fmla="*/ 29 w 108"/>
                <a:gd name="T13" fmla="*/ 108 h 114"/>
                <a:gd name="T14" fmla="*/ 37 w 108"/>
                <a:gd name="T15" fmla="*/ 114 h 114"/>
                <a:gd name="T16" fmla="*/ 0 w 108"/>
                <a:gd name="T17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114">
                  <a:moveTo>
                    <a:pt x="0" y="114"/>
                  </a:moveTo>
                  <a:lnTo>
                    <a:pt x="14" y="112"/>
                  </a:lnTo>
                  <a:lnTo>
                    <a:pt x="80" y="6"/>
                  </a:lnTo>
                  <a:lnTo>
                    <a:pt x="78" y="0"/>
                  </a:lnTo>
                  <a:lnTo>
                    <a:pt x="108" y="0"/>
                  </a:lnTo>
                  <a:lnTo>
                    <a:pt x="92" y="6"/>
                  </a:lnTo>
                  <a:lnTo>
                    <a:pt x="29" y="108"/>
                  </a:lnTo>
                  <a:lnTo>
                    <a:pt x="37" y="114"/>
                  </a:lnTo>
                  <a:lnTo>
                    <a:pt x="0" y="11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2" name="Freeform 89"/>
            <p:cNvSpPr>
              <a:spLocks/>
            </p:cNvSpPr>
            <p:nvPr/>
          </p:nvSpPr>
          <p:spPr bwMode="auto">
            <a:xfrm>
              <a:off x="2504" y="1650"/>
              <a:ext cx="108" cy="114"/>
            </a:xfrm>
            <a:custGeom>
              <a:avLst/>
              <a:gdLst>
                <a:gd name="T0" fmla="*/ 0 w 108"/>
                <a:gd name="T1" fmla="*/ 114 h 114"/>
                <a:gd name="T2" fmla="*/ 14 w 108"/>
                <a:gd name="T3" fmla="*/ 112 h 114"/>
                <a:gd name="T4" fmla="*/ 80 w 108"/>
                <a:gd name="T5" fmla="*/ 6 h 114"/>
                <a:gd name="T6" fmla="*/ 78 w 108"/>
                <a:gd name="T7" fmla="*/ 0 h 114"/>
                <a:gd name="T8" fmla="*/ 108 w 108"/>
                <a:gd name="T9" fmla="*/ 0 h 114"/>
                <a:gd name="T10" fmla="*/ 92 w 108"/>
                <a:gd name="T11" fmla="*/ 6 h 114"/>
                <a:gd name="T12" fmla="*/ 29 w 108"/>
                <a:gd name="T13" fmla="*/ 108 h 114"/>
                <a:gd name="T14" fmla="*/ 37 w 108"/>
                <a:gd name="T15" fmla="*/ 114 h 114"/>
                <a:gd name="T16" fmla="*/ 0 w 108"/>
                <a:gd name="T17" fmla="*/ 114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114">
                  <a:moveTo>
                    <a:pt x="0" y="114"/>
                  </a:moveTo>
                  <a:lnTo>
                    <a:pt x="14" y="112"/>
                  </a:lnTo>
                  <a:lnTo>
                    <a:pt x="80" y="6"/>
                  </a:lnTo>
                  <a:lnTo>
                    <a:pt x="78" y="0"/>
                  </a:lnTo>
                  <a:lnTo>
                    <a:pt x="108" y="0"/>
                  </a:lnTo>
                  <a:lnTo>
                    <a:pt x="92" y="6"/>
                  </a:lnTo>
                  <a:lnTo>
                    <a:pt x="29" y="108"/>
                  </a:lnTo>
                  <a:lnTo>
                    <a:pt x="37" y="114"/>
                  </a:lnTo>
                  <a:lnTo>
                    <a:pt x="0" y="114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3" name="Freeform 90"/>
            <p:cNvSpPr>
              <a:spLocks/>
            </p:cNvSpPr>
            <p:nvPr/>
          </p:nvSpPr>
          <p:spPr bwMode="auto">
            <a:xfrm>
              <a:off x="2754" y="2246"/>
              <a:ext cx="114" cy="35"/>
            </a:xfrm>
            <a:custGeom>
              <a:avLst/>
              <a:gdLst>
                <a:gd name="T0" fmla="*/ 114 w 114"/>
                <a:gd name="T1" fmla="*/ 35 h 35"/>
                <a:gd name="T2" fmla="*/ 105 w 114"/>
                <a:gd name="T3" fmla="*/ 23 h 35"/>
                <a:gd name="T4" fmla="*/ 0 w 114"/>
                <a:gd name="T5" fmla="*/ 16 h 35"/>
                <a:gd name="T6" fmla="*/ 105 w 114"/>
                <a:gd name="T7" fmla="*/ 11 h 35"/>
                <a:gd name="T8" fmla="*/ 114 w 114"/>
                <a:gd name="T9" fmla="*/ 0 h 35"/>
                <a:gd name="T10" fmla="*/ 114 w 114"/>
                <a:gd name="T11" fmla="*/ 34 h 35"/>
                <a:gd name="T12" fmla="*/ 114 w 114"/>
                <a:gd name="T13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35">
                  <a:moveTo>
                    <a:pt x="114" y="35"/>
                  </a:moveTo>
                  <a:lnTo>
                    <a:pt x="105" y="23"/>
                  </a:lnTo>
                  <a:lnTo>
                    <a:pt x="0" y="16"/>
                  </a:lnTo>
                  <a:lnTo>
                    <a:pt x="105" y="11"/>
                  </a:lnTo>
                  <a:lnTo>
                    <a:pt x="114" y="0"/>
                  </a:lnTo>
                  <a:lnTo>
                    <a:pt x="114" y="34"/>
                  </a:lnTo>
                  <a:lnTo>
                    <a:pt x="114" y="3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4" name="Freeform 91"/>
            <p:cNvSpPr>
              <a:spLocks/>
            </p:cNvSpPr>
            <p:nvPr/>
          </p:nvSpPr>
          <p:spPr bwMode="auto">
            <a:xfrm>
              <a:off x="2754" y="2246"/>
              <a:ext cx="114" cy="35"/>
            </a:xfrm>
            <a:custGeom>
              <a:avLst/>
              <a:gdLst>
                <a:gd name="T0" fmla="*/ 114 w 114"/>
                <a:gd name="T1" fmla="*/ 35 h 35"/>
                <a:gd name="T2" fmla="*/ 105 w 114"/>
                <a:gd name="T3" fmla="*/ 23 h 35"/>
                <a:gd name="T4" fmla="*/ 0 w 114"/>
                <a:gd name="T5" fmla="*/ 16 h 35"/>
                <a:gd name="T6" fmla="*/ 105 w 114"/>
                <a:gd name="T7" fmla="*/ 11 h 35"/>
                <a:gd name="T8" fmla="*/ 114 w 114"/>
                <a:gd name="T9" fmla="*/ 0 h 35"/>
                <a:gd name="T10" fmla="*/ 114 w 114"/>
                <a:gd name="T11" fmla="*/ 34 h 35"/>
                <a:gd name="T12" fmla="*/ 114 w 114"/>
                <a:gd name="T13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4" h="35">
                  <a:moveTo>
                    <a:pt x="114" y="35"/>
                  </a:moveTo>
                  <a:lnTo>
                    <a:pt x="105" y="23"/>
                  </a:lnTo>
                  <a:lnTo>
                    <a:pt x="0" y="16"/>
                  </a:lnTo>
                  <a:lnTo>
                    <a:pt x="105" y="11"/>
                  </a:lnTo>
                  <a:lnTo>
                    <a:pt x="114" y="0"/>
                  </a:lnTo>
                  <a:lnTo>
                    <a:pt x="114" y="34"/>
                  </a:lnTo>
                  <a:lnTo>
                    <a:pt x="114" y="35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5" name="Freeform 92"/>
            <p:cNvSpPr>
              <a:spLocks/>
            </p:cNvSpPr>
            <p:nvPr/>
          </p:nvSpPr>
          <p:spPr bwMode="auto">
            <a:xfrm>
              <a:off x="2740" y="2244"/>
              <a:ext cx="115" cy="35"/>
            </a:xfrm>
            <a:custGeom>
              <a:avLst/>
              <a:gdLst>
                <a:gd name="T0" fmla="*/ 0 w 115"/>
                <a:gd name="T1" fmla="*/ 0 h 35"/>
                <a:gd name="T2" fmla="*/ 9 w 115"/>
                <a:gd name="T3" fmla="*/ 12 h 35"/>
                <a:gd name="T4" fmla="*/ 115 w 115"/>
                <a:gd name="T5" fmla="*/ 19 h 35"/>
                <a:gd name="T6" fmla="*/ 9 w 115"/>
                <a:gd name="T7" fmla="*/ 24 h 35"/>
                <a:gd name="T8" fmla="*/ 0 w 115"/>
                <a:gd name="T9" fmla="*/ 35 h 35"/>
                <a:gd name="T10" fmla="*/ 0 w 115"/>
                <a:gd name="T11" fmla="*/ 2 h 35"/>
                <a:gd name="T12" fmla="*/ 0 w 115"/>
                <a:gd name="T13" fmla="*/ 0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5" h="35">
                  <a:moveTo>
                    <a:pt x="0" y="0"/>
                  </a:moveTo>
                  <a:lnTo>
                    <a:pt x="9" y="12"/>
                  </a:lnTo>
                  <a:lnTo>
                    <a:pt x="115" y="19"/>
                  </a:lnTo>
                  <a:lnTo>
                    <a:pt x="9" y="24"/>
                  </a:lnTo>
                  <a:lnTo>
                    <a:pt x="0" y="35"/>
                  </a:lnTo>
                  <a:lnTo>
                    <a:pt x="0" y="2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6" name="Freeform 93"/>
            <p:cNvSpPr>
              <a:spLocks/>
            </p:cNvSpPr>
            <p:nvPr/>
          </p:nvSpPr>
          <p:spPr bwMode="auto">
            <a:xfrm>
              <a:off x="2740" y="2244"/>
              <a:ext cx="115" cy="35"/>
            </a:xfrm>
            <a:custGeom>
              <a:avLst/>
              <a:gdLst>
                <a:gd name="T0" fmla="*/ 0 w 115"/>
                <a:gd name="T1" fmla="*/ 0 h 35"/>
                <a:gd name="T2" fmla="*/ 9 w 115"/>
                <a:gd name="T3" fmla="*/ 12 h 35"/>
                <a:gd name="T4" fmla="*/ 115 w 115"/>
                <a:gd name="T5" fmla="*/ 19 h 35"/>
                <a:gd name="T6" fmla="*/ 9 w 115"/>
                <a:gd name="T7" fmla="*/ 24 h 35"/>
                <a:gd name="T8" fmla="*/ 0 w 115"/>
                <a:gd name="T9" fmla="*/ 35 h 35"/>
                <a:gd name="T10" fmla="*/ 0 w 115"/>
                <a:gd name="T11" fmla="*/ 2 h 35"/>
                <a:gd name="T12" fmla="*/ 0 w 115"/>
                <a:gd name="T13" fmla="*/ 0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15" h="35">
                  <a:moveTo>
                    <a:pt x="0" y="0"/>
                  </a:moveTo>
                  <a:lnTo>
                    <a:pt x="9" y="12"/>
                  </a:lnTo>
                  <a:lnTo>
                    <a:pt x="115" y="19"/>
                  </a:lnTo>
                  <a:lnTo>
                    <a:pt x="9" y="24"/>
                  </a:lnTo>
                  <a:lnTo>
                    <a:pt x="0" y="35"/>
                  </a:lnTo>
                  <a:lnTo>
                    <a:pt x="0" y="2"/>
                  </a:lnTo>
                  <a:lnTo>
                    <a:pt x="0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7" name="Freeform 94"/>
            <p:cNvSpPr>
              <a:spLocks/>
            </p:cNvSpPr>
            <p:nvPr/>
          </p:nvSpPr>
          <p:spPr bwMode="auto">
            <a:xfrm>
              <a:off x="2777" y="2189"/>
              <a:ext cx="47" cy="155"/>
            </a:xfrm>
            <a:custGeom>
              <a:avLst/>
              <a:gdLst>
                <a:gd name="T0" fmla="*/ 204 w 208"/>
                <a:gd name="T1" fmla="*/ 2 h 693"/>
                <a:gd name="T2" fmla="*/ 71 w 208"/>
                <a:gd name="T3" fmla="*/ 313 h 693"/>
                <a:gd name="T4" fmla="*/ 208 w 208"/>
                <a:gd name="T5" fmla="*/ 665 h 693"/>
                <a:gd name="T6" fmla="*/ 0 w 208"/>
                <a:gd name="T7" fmla="*/ 323 h 693"/>
                <a:gd name="T8" fmla="*/ 206 w 208"/>
                <a:gd name="T9" fmla="*/ 4 h 693"/>
                <a:gd name="T10" fmla="*/ 204 w 208"/>
                <a:gd name="T11" fmla="*/ 2 h 6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8" h="693">
                  <a:moveTo>
                    <a:pt x="204" y="2"/>
                  </a:moveTo>
                  <a:cubicBezTo>
                    <a:pt x="204" y="2"/>
                    <a:pt x="83" y="0"/>
                    <a:pt x="71" y="313"/>
                  </a:cubicBezTo>
                  <a:cubicBezTo>
                    <a:pt x="92" y="685"/>
                    <a:pt x="208" y="665"/>
                    <a:pt x="208" y="665"/>
                  </a:cubicBezTo>
                  <a:cubicBezTo>
                    <a:pt x="208" y="665"/>
                    <a:pt x="0" y="693"/>
                    <a:pt x="0" y="323"/>
                  </a:cubicBezTo>
                  <a:cubicBezTo>
                    <a:pt x="13" y="18"/>
                    <a:pt x="206" y="4"/>
                    <a:pt x="206" y="4"/>
                  </a:cubicBezTo>
                  <a:lnTo>
                    <a:pt x="204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8" name="Freeform 95"/>
            <p:cNvSpPr>
              <a:spLocks/>
            </p:cNvSpPr>
            <p:nvPr/>
          </p:nvSpPr>
          <p:spPr bwMode="auto">
            <a:xfrm>
              <a:off x="2777" y="2189"/>
              <a:ext cx="47" cy="155"/>
            </a:xfrm>
            <a:custGeom>
              <a:avLst/>
              <a:gdLst>
                <a:gd name="T0" fmla="*/ 204 w 208"/>
                <a:gd name="T1" fmla="*/ 2 h 693"/>
                <a:gd name="T2" fmla="*/ 71 w 208"/>
                <a:gd name="T3" fmla="*/ 313 h 693"/>
                <a:gd name="T4" fmla="*/ 208 w 208"/>
                <a:gd name="T5" fmla="*/ 665 h 693"/>
                <a:gd name="T6" fmla="*/ 0 w 208"/>
                <a:gd name="T7" fmla="*/ 323 h 693"/>
                <a:gd name="T8" fmla="*/ 206 w 208"/>
                <a:gd name="T9" fmla="*/ 4 h 693"/>
                <a:gd name="T10" fmla="*/ 204 w 208"/>
                <a:gd name="T11" fmla="*/ 2 h 6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8" h="693">
                  <a:moveTo>
                    <a:pt x="204" y="2"/>
                  </a:moveTo>
                  <a:cubicBezTo>
                    <a:pt x="204" y="2"/>
                    <a:pt x="83" y="0"/>
                    <a:pt x="71" y="313"/>
                  </a:cubicBezTo>
                  <a:cubicBezTo>
                    <a:pt x="92" y="685"/>
                    <a:pt x="208" y="665"/>
                    <a:pt x="208" y="665"/>
                  </a:cubicBezTo>
                  <a:cubicBezTo>
                    <a:pt x="208" y="665"/>
                    <a:pt x="0" y="693"/>
                    <a:pt x="0" y="323"/>
                  </a:cubicBezTo>
                  <a:cubicBezTo>
                    <a:pt x="13" y="18"/>
                    <a:pt x="206" y="4"/>
                    <a:pt x="206" y="4"/>
                  </a:cubicBezTo>
                  <a:lnTo>
                    <a:pt x="204" y="2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9" name="Freeform 96"/>
            <p:cNvSpPr>
              <a:spLocks/>
            </p:cNvSpPr>
            <p:nvPr/>
          </p:nvSpPr>
          <p:spPr bwMode="auto">
            <a:xfrm>
              <a:off x="2818" y="2187"/>
              <a:ext cx="47" cy="154"/>
            </a:xfrm>
            <a:custGeom>
              <a:avLst/>
              <a:gdLst>
                <a:gd name="T0" fmla="*/ 204 w 208"/>
                <a:gd name="T1" fmla="*/ 2 h 693"/>
                <a:gd name="T2" fmla="*/ 71 w 208"/>
                <a:gd name="T3" fmla="*/ 313 h 693"/>
                <a:gd name="T4" fmla="*/ 208 w 208"/>
                <a:gd name="T5" fmla="*/ 665 h 693"/>
                <a:gd name="T6" fmla="*/ 0 w 208"/>
                <a:gd name="T7" fmla="*/ 323 h 693"/>
                <a:gd name="T8" fmla="*/ 206 w 208"/>
                <a:gd name="T9" fmla="*/ 4 h 693"/>
                <a:gd name="T10" fmla="*/ 204 w 208"/>
                <a:gd name="T11" fmla="*/ 2 h 6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8" h="693">
                  <a:moveTo>
                    <a:pt x="204" y="2"/>
                  </a:moveTo>
                  <a:cubicBezTo>
                    <a:pt x="204" y="2"/>
                    <a:pt x="83" y="0"/>
                    <a:pt x="71" y="313"/>
                  </a:cubicBezTo>
                  <a:cubicBezTo>
                    <a:pt x="92" y="685"/>
                    <a:pt x="208" y="665"/>
                    <a:pt x="208" y="665"/>
                  </a:cubicBezTo>
                  <a:cubicBezTo>
                    <a:pt x="208" y="665"/>
                    <a:pt x="0" y="693"/>
                    <a:pt x="0" y="323"/>
                  </a:cubicBezTo>
                  <a:cubicBezTo>
                    <a:pt x="13" y="18"/>
                    <a:pt x="206" y="4"/>
                    <a:pt x="206" y="4"/>
                  </a:cubicBezTo>
                  <a:lnTo>
                    <a:pt x="204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0" name="Freeform 97"/>
            <p:cNvSpPr>
              <a:spLocks/>
            </p:cNvSpPr>
            <p:nvPr/>
          </p:nvSpPr>
          <p:spPr bwMode="auto">
            <a:xfrm>
              <a:off x="2818" y="2187"/>
              <a:ext cx="47" cy="154"/>
            </a:xfrm>
            <a:custGeom>
              <a:avLst/>
              <a:gdLst>
                <a:gd name="T0" fmla="*/ 204 w 208"/>
                <a:gd name="T1" fmla="*/ 2 h 693"/>
                <a:gd name="T2" fmla="*/ 71 w 208"/>
                <a:gd name="T3" fmla="*/ 313 h 693"/>
                <a:gd name="T4" fmla="*/ 208 w 208"/>
                <a:gd name="T5" fmla="*/ 665 h 693"/>
                <a:gd name="T6" fmla="*/ 0 w 208"/>
                <a:gd name="T7" fmla="*/ 323 h 693"/>
                <a:gd name="T8" fmla="*/ 206 w 208"/>
                <a:gd name="T9" fmla="*/ 4 h 693"/>
                <a:gd name="T10" fmla="*/ 204 w 208"/>
                <a:gd name="T11" fmla="*/ 2 h 6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08" h="693">
                  <a:moveTo>
                    <a:pt x="204" y="2"/>
                  </a:moveTo>
                  <a:cubicBezTo>
                    <a:pt x="204" y="2"/>
                    <a:pt x="83" y="0"/>
                    <a:pt x="71" y="313"/>
                  </a:cubicBezTo>
                  <a:cubicBezTo>
                    <a:pt x="92" y="685"/>
                    <a:pt x="208" y="665"/>
                    <a:pt x="208" y="665"/>
                  </a:cubicBezTo>
                  <a:cubicBezTo>
                    <a:pt x="208" y="665"/>
                    <a:pt x="0" y="693"/>
                    <a:pt x="0" y="323"/>
                  </a:cubicBezTo>
                  <a:cubicBezTo>
                    <a:pt x="13" y="18"/>
                    <a:pt x="206" y="4"/>
                    <a:pt x="206" y="4"/>
                  </a:cubicBezTo>
                  <a:lnTo>
                    <a:pt x="204" y="2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1" name="Freeform 98"/>
            <p:cNvSpPr>
              <a:spLocks noEditPoints="1"/>
            </p:cNvSpPr>
            <p:nvPr/>
          </p:nvSpPr>
          <p:spPr bwMode="auto">
            <a:xfrm>
              <a:off x="3468" y="1615"/>
              <a:ext cx="116" cy="155"/>
            </a:xfrm>
            <a:custGeom>
              <a:avLst/>
              <a:gdLst>
                <a:gd name="T0" fmla="*/ 257 w 513"/>
                <a:gd name="T1" fmla="*/ 695 h 695"/>
                <a:gd name="T2" fmla="*/ 0 w 513"/>
                <a:gd name="T3" fmla="*/ 347 h 695"/>
                <a:gd name="T4" fmla="*/ 257 w 513"/>
                <a:gd name="T5" fmla="*/ 0 h 695"/>
                <a:gd name="T6" fmla="*/ 513 w 513"/>
                <a:gd name="T7" fmla="*/ 347 h 695"/>
                <a:gd name="T8" fmla="*/ 257 w 513"/>
                <a:gd name="T9" fmla="*/ 695 h 695"/>
                <a:gd name="T10" fmla="*/ 259 w 513"/>
                <a:gd name="T11" fmla="*/ 695 h 695"/>
                <a:gd name="T12" fmla="*/ 76 w 513"/>
                <a:gd name="T13" fmla="*/ 347 h 695"/>
                <a:gd name="T14" fmla="*/ 259 w 513"/>
                <a:gd name="T15" fmla="*/ 0 h 695"/>
                <a:gd name="T16" fmla="*/ 443 w 513"/>
                <a:gd name="T17" fmla="*/ 347 h 695"/>
                <a:gd name="T18" fmla="*/ 259 w 513"/>
                <a:gd name="T19" fmla="*/ 695 h 6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513" h="695">
                  <a:moveTo>
                    <a:pt x="257" y="695"/>
                  </a:moveTo>
                  <a:cubicBezTo>
                    <a:pt x="115" y="695"/>
                    <a:pt x="0" y="539"/>
                    <a:pt x="0" y="347"/>
                  </a:cubicBezTo>
                  <a:cubicBezTo>
                    <a:pt x="0" y="155"/>
                    <a:pt x="115" y="0"/>
                    <a:pt x="257" y="0"/>
                  </a:cubicBezTo>
                  <a:cubicBezTo>
                    <a:pt x="399" y="0"/>
                    <a:pt x="513" y="155"/>
                    <a:pt x="513" y="347"/>
                  </a:cubicBezTo>
                  <a:cubicBezTo>
                    <a:pt x="513" y="539"/>
                    <a:pt x="398" y="695"/>
                    <a:pt x="257" y="695"/>
                  </a:cubicBezTo>
                  <a:close/>
                  <a:moveTo>
                    <a:pt x="259" y="695"/>
                  </a:moveTo>
                  <a:cubicBezTo>
                    <a:pt x="158" y="695"/>
                    <a:pt x="76" y="539"/>
                    <a:pt x="76" y="347"/>
                  </a:cubicBezTo>
                  <a:cubicBezTo>
                    <a:pt x="76" y="155"/>
                    <a:pt x="158" y="0"/>
                    <a:pt x="259" y="0"/>
                  </a:cubicBezTo>
                  <a:cubicBezTo>
                    <a:pt x="360" y="0"/>
                    <a:pt x="443" y="155"/>
                    <a:pt x="443" y="347"/>
                  </a:cubicBezTo>
                  <a:cubicBezTo>
                    <a:pt x="443" y="539"/>
                    <a:pt x="360" y="695"/>
                    <a:pt x="259" y="69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2" name="Freeform 99"/>
            <p:cNvSpPr>
              <a:spLocks/>
            </p:cNvSpPr>
            <p:nvPr/>
          </p:nvSpPr>
          <p:spPr bwMode="auto">
            <a:xfrm>
              <a:off x="3468" y="1615"/>
              <a:ext cx="116" cy="155"/>
            </a:xfrm>
            <a:custGeom>
              <a:avLst/>
              <a:gdLst>
                <a:gd name="T0" fmla="*/ 257 w 513"/>
                <a:gd name="T1" fmla="*/ 695 h 695"/>
                <a:gd name="T2" fmla="*/ 0 w 513"/>
                <a:gd name="T3" fmla="*/ 347 h 695"/>
                <a:gd name="T4" fmla="*/ 257 w 513"/>
                <a:gd name="T5" fmla="*/ 0 h 695"/>
                <a:gd name="T6" fmla="*/ 513 w 513"/>
                <a:gd name="T7" fmla="*/ 347 h 695"/>
                <a:gd name="T8" fmla="*/ 257 w 513"/>
                <a:gd name="T9" fmla="*/ 695 h 6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13" h="695">
                  <a:moveTo>
                    <a:pt x="257" y="695"/>
                  </a:moveTo>
                  <a:cubicBezTo>
                    <a:pt x="115" y="695"/>
                    <a:pt x="0" y="539"/>
                    <a:pt x="0" y="347"/>
                  </a:cubicBezTo>
                  <a:cubicBezTo>
                    <a:pt x="0" y="155"/>
                    <a:pt x="115" y="0"/>
                    <a:pt x="257" y="0"/>
                  </a:cubicBezTo>
                  <a:cubicBezTo>
                    <a:pt x="399" y="0"/>
                    <a:pt x="513" y="155"/>
                    <a:pt x="513" y="347"/>
                  </a:cubicBezTo>
                  <a:cubicBezTo>
                    <a:pt x="513" y="539"/>
                    <a:pt x="398" y="695"/>
                    <a:pt x="257" y="695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3" name="Oval 100"/>
            <p:cNvSpPr>
              <a:spLocks noChangeArrowheads="1"/>
            </p:cNvSpPr>
            <p:nvPr/>
          </p:nvSpPr>
          <p:spPr bwMode="auto">
            <a:xfrm>
              <a:off x="3485" y="1615"/>
              <a:ext cx="83" cy="155"/>
            </a:xfrm>
            <a:prstGeom prst="ellipse">
              <a:avLst/>
            </a:pr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4" name="Freeform 101"/>
            <p:cNvSpPr>
              <a:spLocks/>
            </p:cNvSpPr>
            <p:nvPr/>
          </p:nvSpPr>
          <p:spPr bwMode="auto">
            <a:xfrm>
              <a:off x="3515" y="1697"/>
              <a:ext cx="22" cy="29"/>
            </a:xfrm>
            <a:custGeom>
              <a:avLst/>
              <a:gdLst>
                <a:gd name="T0" fmla="*/ 50 w 99"/>
                <a:gd name="T1" fmla="*/ 133 h 133"/>
                <a:gd name="T2" fmla="*/ 25 w 99"/>
                <a:gd name="T3" fmla="*/ 124 h 133"/>
                <a:gd name="T4" fmla="*/ 7 w 99"/>
                <a:gd name="T5" fmla="*/ 100 h 133"/>
                <a:gd name="T6" fmla="*/ 0 w 99"/>
                <a:gd name="T7" fmla="*/ 67 h 133"/>
                <a:gd name="T8" fmla="*/ 7 w 99"/>
                <a:gd name="T9" fmla="*/ 33 h 133"/>
                <a:gd name="T10" fmla="*/ 25 w 99"/>
                <a:gd name="T11" fmla="*/ 9 h 133"/>
                <a:gd name="T12" fmla="*/ 50 w 99"/>
                <a:gd name="T13" fmla="*/ 0 h 133"/>
                <a:gd name="T14" fmla="*/ 74 w 99"/>
                <a:gd name="T15" fmla="*/ 9 h 133"/>
                <a:gd name="T16" fmla="*/ 92 w 99"/>
                <a:gd name="T17" fmla="*/ 33 h 133"/>
                <a:gd name="T18" fmla="*/ 99 w 99"/>
                <a:gd name="T19" fmla="*/ 67 h 133"/>
                <a:gd name="T20" fmla="*/ 92 w 99"/>
                <a:gd name="T21" fmla="*/ 100 h 133"/>
                <a:gd name="T22" fmla="*/ 74 w 99"/>
                <a:gd name="T23" fmla="*/ 124 h 133"/>
                <a:gd name="T24" fmla="*/ 50 w 99"/>
                <a:gd name="T25" fmla="*/ 133 h 133"/>
                <a:gd name="T26" fmla="*/ 50 w 99"/>
                <a:gd name="T27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9" h="133">
                  <a:moveTo>
                    <a:pt x="50" y="133"/>
                  </a:moveTo>
                  <a:cubicBezTo>
                    <a:pt x="40" y="133"/>
                    <a:pt x="33" y="130"/>
                    <a:pt x="25" y="124"/>
                  </a:cubicBezTo>
                  <a:cubicBezTo>
                    <a:pt x="17" y="118"/>
                    <a:pt x="11" y="110"/>
                    <a:pt x="7" y="100"/>
                  </a:cubicBezTo>
                  <a:cubicBezTo>
                    <a:pt x="2" y="89"/>
                    <a:pt x="0" y="79"/>
                    <a:pt x="0" y="67"/>
                  </a:cubicBezTo>
                  <a:cubicBezTo>
                    <a:pt x="0" y="54"/>
                    <a:pt x="2" y="44"/>
                    <a:pt x="7" y="33"/>
                  </a:cubicBezTo>
                  <a:cubicBezTo>
                    <a:pt x="11" y="23"/>
                    <a:pt x="17" y="15"/>
                    <a:pt x="25" y="9"/>
                  </a:cubicBezTo>
                  <a:cubicBezTo>
                    <a:pt x="33" y="3"/>
                    <a:pt x="40" y="0"/>
                    <a:pt x="50" y="0"/>
                  </a:cubicBezTo>
                  <a:cubicBezTo>
                    <a:pt x="59" y="0"/>
                    <a:pt x="66" y="3"/>
                    <a:pt x="74" y="9"/>
                  </a:cubicBezTo>
                  <a:cubicBezTo>
                    <a:pt x="82" y="15"/>
                    <a:pt x="88" y="23"/>
                    <a:pt x="92" y="33"/>
                  </a:cubicBezTo>
                  <a:cubicBezTo>
                    <a:pt x="97" y="44"/>
                    <a:pt x="99" y="54"/>
                    <a:pt x="99" y="67"/>
                  </a:cubicBezTo>
                  <a:cubicBezTo>
                    <a:pt x="99" y="79"/>
                    <a:pt x="97" y="89"/>
                    <a:pt x="92" y="100"/>
                  </a:cubicBezTo>
                  <a:cubicBezTo>
                    <a:pt x="88" y="110"/>
                    <a:pt x="82" y="118"/>
                    <a:pt x="74" y="124"/>
                  </a:cubicBezTo>
                  <a:cubicBezTo>
                    <a:pt x="66" y="130"/>
                    <a:pt x="59" y="133"/>
                    <a:pt x="50" y="133"/>
                  </a:cubicBezTo>
                  <a:lnTo>
                    <a:pt x="50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5" name="Freeform 102"/>
            <p:cNvSpPr>
              <a:spLocks/>
            </p:cNvSpPr>
            <p:nvPr/>
          </p:nvSpPr>
          <p:spPr bwMode="auto">
            <a:xfrm>
              <a:off x="3515" y="1697"/>
              <a:ext cx="22" cy="29"/>
            </a:xfrm>
            <a:custGeom>
              <a:avLst/>
              <a:gdLst>
                <a:gd name="T0" fmla="*/ 50 w 99"/>
                <a:gd name="T1" fmla="*/ 133 h 133"/>
                <a:gd name="T2" fmla="*/ 25 w 99"/>
                <a:gd name="T3" fmla="*/ 124 h 133"/>
                <a:gd name="T4" fmla="*/ 7 w 99"/>
                <a:gd name="T5" fmla="*/ 100 h 133"/>
                <a:gd name="T6" fmla="*/ 0 w 99"/>
                <a:gd name="T7" fmla="*/ 67 h 133"/>
                <a:gd name="T8" fmla="*/ 7 w 99"/>
                <a:gd name="T9" fmla="*/ 33 h 133"/>
                <a:gd name="T10" fmla="*/ 25 w 99"/>
                <a:gd name="T11" fmla="*/ 9 h 133"/>
                <a:gd name="T12" fmla="*/ 50 w 99"/>
                <a:gd name="T13" fmla="*/ 0 h 133"/>
                <a:gd name="T14" fmla="*/ 74 w 99"/>
                <a:gd name="T15" fmla="*/ 9 h 133"/>
                <a:gd name="T16" fmla="*/ 92 w 99"/>
                <a:gd name="T17" fmla="*/ 33 h 133"/>
                <a:gd name="T18" fmla="*/ 99 w 99"/>
                <a:gd name="T19" fmla="*/ 67 h 133"/>
                <a:gd name="T20" fmla="*/ 92 w 99"/>
                <a:gd name="T21" fmla="*/ 100 h 133"/>
                <a:gd name="T22" fmla="*/ 74 w 99"/>
                <a:gd name="T23" fmla="*/ 124 h 133"/>
                <a:gd name="T24" fmla="*/ 50 w 99"/>
                <a:gd name="T25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9" h="133">
                  <a:moveTo>
                    <a:pt x="50" y="133"/>
                  </a:moveTo>
                  <a:cubicBezTo>
                    <a:pt x="40" y="133"/>
                    <a:pt x="33" y="130"/>
                    <a:pt x="25" y="124"/>
                  </a:cubicBezTo>
                  <a:cubicBezTo>
                    <a:pt x="17" y="118"/>
                    <a:pt x="11" y="110"/>
                    <a:pt x="7" y="100"/>
                  </a:cubicBezTo>
                  <a:cubicBezTo>
                    <a:pt x="2" y="89"/>
                    <a:pt x="0" y="79"/>
                    <a:pt x="0" y="67"/>
                  </a:cubicBezTo>
                  <a:cubicBezTo>
                    <a:pt x="0" y="54"/>
                    <a:pt x="2" y="44"/>
                    <a:pt x="7" y="33"/>
                  </a:cubicBezTo>
                  <a:cubicBezTo>
                    <a:pt x="11" y="23"/>
                    <a:pt x="17" y="15"/>
                    <a:pt x="25" y="9"/>
                  </a:cubicBezTo>
                  <a:cubicBezTo>
                    <a:pt x="33" y="3"/>
                    <a:pt x="40" y="0"/>
                    <a:pt x="50" y="0"/>
                  </a:cubicBezTo>
                  <a:cubicBezTo>
                    <a:pt x="59" y="0"/>
                    <a:pt x="66" y="3"/>
                    <a:pt x="74" y="9"/>
                  </a:cubicBezTo>
                  <a:cubicBezTo>
                    <a:pt x="82" y="15"/>
                    <a:pt x="88" y="23"/>
                    <a:pt x="92" y="33"/>
                  </a:cubicBezTo>
                  <a:cubicBezTo>
                    <a:pt x="97" y="44"/>
                    <a:pt x="99" y="54"/>
                    <a:pt x="99" y="67"/>
                  </a:cubicBezTo>
                  <a:cubicBezTo>
                    <a:pt x="99" y="79"/>
                    <a:pt x="97" y="89"/>
                    <a:pt x="92" y="100"/>
                  </a:cubicBezTo>
                  <a:cubicBezTo>
                    <a:pt x="88" y="110"/>
                    <a:pt x="82" y="118"/>
                    <a:pt x="74" y="124"/>
                  </a:cubicBezTo>
                  <a:cubicBezTo>
                    <a:pt x="66" y="130"/>
                    <a:pt x="59" y="133"/>
                    <a:pt x="50" y="133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6" name="Freeform 103"/>
            <p:cNvSpPr>
              <a:spLocks/>
            </p:cNvSpPr>
            <p:nvPr/>
          </p:nvSpPr>
          <p:spPr bwMode="auto">
            <a:xfrm>
              <a:off x="3515" y="1658"/>
              <a:ext cx="22" cy="29"/>
            </a:xfrm>
            <a:custGeom>
              <a:avLst/>
              <a:gdLst>
                <a:gd name="T0" fmla="*/ 50 w 99"/>
                <a:gd name="T1" fmla="*/ 133 h 133"/>
                <a:gd name="T2" fmla="*/ 25 w 99"/>
                <a:gd name="T3" fmla="*/ 124 h 133"/>
                <a:gd name="T4" fmla="*/ 7 w 99"/>
                <a:gd name="T5" fmla="*/ 100 h 133"/>
                <a:gd name="T6" fmla="*/ 0 w 99"/>
                <a:gd name="T7" fmla="*/ 67 h 133"/>
                <a:gd name="T8" fmla="*/ 7 w 99"/>
                <a:gd name="T9" fmla="*/ 33 h 133"/>
                <a:gd name="T10" fmla="*/ 25 w 99"/>
                <a:gd name="T11" fmla="*/ 9 h 133"/>
                <a:gd name="T12" fmla="*/ 50 w 99"/>
                <a:gd name="T13" fmla="*/ 0 h 133"/>
                <a:gd name="T14" fmla="*/ 74 w 99"/>
                <a:gd name="T15" fmla="*/ 9 h 133"/>
                <a:gd name="T16" fmla="*/ 92 w 99"/>
                <a:gd name="T17" fmla="*/ 33 h 133"/>
                <a:gd name="T18" fmla="*/ 99 w 99"/>
                <a:gd name="T19" fmla="*/ 67 h 133"/>
                <a:gd name="T20" fmla="*/ 92 w 99"/>
                <a:gd name="T21" fmla="*/ 100 h 133"/>
                <a:gd name="T22" fmla="*/ 74 w 99"/>
                <a:gd name="T23" fmla="*/ 124 h 133"/>
                <a:gd name="T24" fmla="*/ 50 w 99"/>
                <a:gd name="T25" fmla="*/ 133 h 133"/>
                <a:gd name="T26" fmla="*/ 50 w 99"/>
                <a:gd name="T27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9" h="133">
                  <a:moveTo>
                    <a:pt x="50" y="133"/>
                  </a:moveTo>
                  <a:cubicBezTo>
                    <a:pt x="40" y="133"/>
                    <a:pt x="33" y="130"/>
                    <a:pt x="25" y="124"/>
                  </a:cubicBezTo>
                  <a:cubicBezTo>
                    <a:pt x="17" y="118"/>
                    <a:pt x="11" y="110"/>
                    <a:pt x="7" y="100"/>
                  </a:cubicBezTo>
                  <a:cubicBezTo>
                    <a:pt x="2" y="89"/>
                    <a:pt x="0" y="79"/>
                    <a:pt x="0" y="67"/>
                  </a:cubicBezTo>
                  <a:cubicBezTo>
                    <a:pt x="0" y="54"/>
                    <a:pt x="2" y="44"/>
                    <a:pt x="7" y="33"/>
                  </a:cubicBezTo>
                  <a:cubicBezTo>
                    <a:pt x="11" y="23"/>
                    <a:pt x="17" y="15"/>
                    <a:pt x="25" y="9"/>
                  </a:cubicBezTo>
                  <a:cubicBezTo>
                    <a:pt x="33" y="3"/>
                    <a:pt x="40" y="0"/>
                    <a:pt x="50" y="0"/>
                  </a:cubicBezTo>
                  <a:cubicBezTo>
                    <a:pt x="59" y="0"/>
                    <a:pt x="66" y="3"/>
                    <a:pt x="74" y="9"/>
                  </a:cubicBezTo>
                  <a:cubicBezTo>
                    <a:pt x="82" y="15"/>
                    <a:pt x="88" y="23"/>
                    <a:pt x="92" y="33"/>
                  </a:cubicBezTo>
                  <a:cubicBezTo>
                    <a:pt x="97" y="44"/>
                    <a:pt x="99" y="54"/>
                    <a:pt x="99" y="67"/>
                  </a:cubicBezTo>
                  <a:cubicBezTo>
                    <a:pt x="99" y="79"/>
                    <a:pt x="97" y="89"/>
                    <a:pt x="92" y="100"/>
                  </a:cubicBezTo>
                  <a:cubicBezTo>
                    <a:pt x="88" y="110"/>
                    <a:pt x="82" y="118"/>
                    <a:pt x="74" y="124"/>
                  </a:cubicBezTo>
                  <a:cubicBezTo>
                    <a:pt x="66" y="130"/>
                    <a:pt x="59" y="133"/>
                    <a:pt x="50" y="133"/>
                  </a:cubicBezTo>
                  <a:lnTo>
                    <a:pt x="50" y="13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7" name="Freeform 104"/>
            <p:cNvSpPr>
              <a:spLocks/>
            </p:cNvSpPr>
            <p:nvPr/>
          </p:nvSpPr>
          <p:spPr bwMode="auto">
            <a:xfrm>
              <a:off x="3515" y="1658"/>
              <a:ext cx="22" cy="29"/>
            </a:xfrm>
            <a:custGeom>
              <a:avLst/>
              <a:gdLst>
                <a:gd name="T0" fmla="*/ 50 w 99"/>
                <a:gd name="T1" fmla="*/ 133 h 133"/>
                <a:gd name="T2" fmla="*/ 25 w 99"/>
                <a:gd name="T3" fmla="*/ 124 h 133"/>
                <a:gd name="T4" fmla="*/ 7 w 99"/>
                <a:gd name="T5" fmla="*/ 100 h 133"/>
                <a:gd name="T6" fmla="*/ 0 w 99"/>
                <a:gd name="T7" fmla="*/ 67 h 133"/>
                <a:gd name="T8" fmla="*/ 7 w 99"/>
                <a:gd name="T9" fmla="*/ 33 h 133"/>
                <a:gd name="T10" fmla="*/ 25 w 99"/>
                <a:gd name="T11" fmla="*/ 9 h 133"/>
                <a:gd name="T12" fmla="*/ 50 w 99"/>
                <a:gd name="T13" fmla="*/ 0 h 133"/>
                <a:gd name="T14" fmla="*/ 74 w 99"/>
                <a:gd name="T15" fmla="*/ 9 h 133"/>
                <a:gd name="T16" fmla="*/ 92 w 99"/>
                <a:gd name="T17" fmla="*/ 33 h 133"/>
                <a:gd name="T18" fmla="*/ 99 w 99"/>
                <a:gd name="T19" fmla="*/ 67 h 133"/>
                <a:gd name="T20" fmla="*/ 92 w 99"/>
                <a:gd name="T21" fmla="*/ 100 h 133"/>
                <a:gd name="T22" fmla="*/ 74 w 99"/>
                <a:gd name="T23" fmla="*/ 124 h 133"/>
                <a:gd name="T24" fmla="*/ 50 w 99"/>
                <a:gd name="T25" fmla="*/ 133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9" h="133">
                  <a:moveTo>
                    <a:pt x="50" y="133"/>
                  </a:moveTo>
                  <a:cubicBezTo>
                    <a:pt x="40" y="133"/>
                    <a:pt x="33" y="130"/>
                    <a:pt x="25" y="124"/>
                  </a:cubicBezTo>
                  <a:cubicBezTo>
                    <a:pt x="17" y="118"/>
                    <a:pt x="11" y="110"/>
                    <a:pt x="7" y="100"/>
                  </a:cubicBezTo>
                  <a:cubicBezTo>
                    <a:pt x="2" y="89"/>
                    <a:pt x="0" y="79"/>
                    <a:pt x="0" y="67"/>
                  </a:cubicBezTo>
                  <a:cubicBezTo>
                    <a:pt x="0" y="54"/>
                    <a:pt x="2" y="44"/>
                    <a:pt x="7" y="33"/>
                  </a:cubicBezTo>
                  <a:cubicBezTo>
                    <a:pt x="11" y="23"/>
                    <a:pt x="17" y="15"/>
                    <a:pt x="25" y="9"/>
                  </a:cubicBezTo>
                  <a:cubicBezTo>
                    <a:pt x="33" y="3"/>
                    <a:pt x="40" y="0"/>
                    <a:pt x="50" y="0"/>
                  </a:cubicBezTo>
                  <a:cubicBezTo>
                    <a:pt x="59" y="0"/>
                    <a:pt x="66" y="3"/>
                    <a:pt x="74" y="9"/>
                  </a:cubicBezTo>
                  <a:cubicBezTo>
                    <a:pt x="82" y="15"/>
                    <a:pt x="88" y="23"/>
                    <a:pt x="92" y="33"/>
                  </a:cubicBezTo>
                  <a:cubicBezTo>
                    <a:pt x="97" y="44"/>
                    <a:pt x="99" y="54"/>
                    <a:pt x="99" y="67"/>
                  </a:cubicBezTo>
                  <a:cubicBezTo>
                    <a:pt x="99" y="79"/>
                    <a:pt x="97" y="89"/>
                    <a:pt x="92" y="100"/>
                  </a:cubicBezTo>
                  <a:cubicBezTo>
                    <a:pt x="88" y="110"/>
                    <a:pt x="82" y="118"/>
                    <a:pt x="74" y="124"/>
                  </a:cubicBezTo>
                  <a:cubicBezTo>
                    <a:pt x="66" y="130"/>
                    <a:pt x="59" y="133"/>
                    <a:pt x="50" y="133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8" name="Freeform 105"/>
            <p:cNvSpPr>
              <a:spLocks/>
            </p:cNvSpPr>
            <p:nvPr/>
          </p:nvSpPr>
          <p:spPr bwMode="auto">
            <a:xfrm>
              <a:off x="3260" y="2194"/>
              <a:ext cx="35" cy="136"/>
            </a:xfrm>
            <a:custGeom>
              <a:avLst/>
              <a:gdLst>
                <a:gd name="T0" fmla="*/ 35 w 35"/>
                <a:gd name="T1" fmla="*/ 0 h 136"/>
                <a:gd name="T2" fmla="*/ 24 w 35"/>
                <a:gd name="T3" fmla="*/ 10 h 136"/>
                <a:gd name="T4" fmla="*/ 16 w 35"/>
                <a:gd name="T5" fmla="*/ 136 h 136"/>
                <a:gd name="T6" fmla="*/ 11 w 35"/>
                <a:gd name="T7" fmla="*/ 10 h 136"/>
                <a:gd name="T8" fmla="*/ 0 w 35"/>
                <a:gd name="T9" fmla="*/ 0 h 136"/>
                <a:gd name="T10" fmla="*/ 34 w 35"/>
                <a:gd name="T11" fmla="*/ 0 h 136"/>
                <a:gd name="T12" fmla="*/ 35 w 35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136">
                  <a:moveTo>
                    <a:pt x="35" y="0"/>
                  </a:moveTo>
                  <a:lnTo>
                    <a:pt x="24" y="10"/>
                  </a:lnTo>
                  <a:lnTo>
                    <a:pt x="16" y="136"/>
                  </a:lnTo>
                  <a:lnTo>
                    <a:pt x="11" y="10"/>
                  </a:lnTo>
                  <a:lnTo>
                    <a:pt x="0" y="0"/>
                  </a:lnTo>
                  <a:lnTo>
                    <a:pt x="34" y="0"/>
                  </a:lnTo>
                  <a:lnTo>
                    <a:pt x="3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9" name="Freeform 106"/>
            <p:cNvSpPr>
              <a:spLocks/>
            </p:cNvSpPr>
            <p:nvPr/>
          </p:nvSpPr>
          <p:spPr bwMode="auto">
            <a:xfrm>
              <a:off x="3260" y="2194"/>
              <a:ext cx="35" cy="136"/>
            </a:xfrm>
            <a:custGeom>
              <a:avLst/>
              <a:gdLst>
                <a:gd name="T0" fmla="*/ 35 w 35"/>
                <a:gd name="T1" fmla="*/ 0 h 136"/>
                <a:gd name="T2" fmla="*/ 24 w 35"/>
                <a:gd name="T3" fmla="*/ 10 h 136"/>
                <a:gd name="T4" fmla="*/ 16 w 35"/>
                <a:gd name="T5" fmla="*/ 136 h 136"/>
                <a:gd name="T6" fmla="*/ 11 w 35"/>
                <a:gd name="T7" fmla="*/ 10 h 136"/>
                <a:gd name="T8" fmla="*/ 0 w 35"/>
                <a:gd name="T9" fmla="*/ 0 h 136"/>
                <a:gd name="T10" fmla="*/ 34 w 35"/>
                <a:gd name="T11" fmla="*/ 0 h 136"/>
                <a:gd name="T12" fmla="*/ 35 w 35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5" h="136">
                  <a:moveTo>
                    <a:pt x="35" y="0"/>
                  </a:moveTo>
                  <a:lnTo>
                    <a:pt x="24" y="10"/>
                  </a:lnTo>
                  <a:lnTo>
                    <a:pt x="16" y="136"/>
                  </a:lnTo>
                  <a:lnTo>
                    <a:pt x="11" y="10"/>
                  </a:lnTo>
                  <a:lnTo>
                    <a:pt x="0" y="0"/>
                  </a:lnTo>
                  <a:lnTo>
                    <a:pt x="34" y="0"/>
                  </a:lnTo>
                  <a:lnTo>
                    <a:pt x="35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0" name="Freeform 107"/>
            <p:cNvSpPr>
              <a:spLocks/>
            </p:cNvSpPr>
            <p:nvPr/>
          </p:nvSpPr>
          <p:spPr bwMode="auto">
            <a:xfrm>
              <a:off x="3258" y="2210"/>
              <a:ext cx="36" cy="136"/>
            </a:xfrm>
            <a:custGeom>
              <a:avLst/>
              <a:gdLst>
                <a:gd name="T0" fmla="*/ 0 w 36"/>
                <a:gd name="T1" fmla="*/ 136 h 136"/>
                <a:gd name="T2" fmla="*/ 12 w 36"/>
                <a:gd name="T3" fmla="*/ 125 h 136"/>
                <a:gd name="T4" fmla="*/ 19 w 36"/>
                <a:gd name="T5" fmla="*/ 0 h 136"/>
                <a:gd name="T6" fmla="*/ 25 w 36"/>
                <a:gd name="T7" fmla="*/ 125 h 136"/>
                <a:gd name="T8" fmla="*/ 36 w 36"/>
                <a:gd name="T9" fmla="*/ 136 h 136"/>
                <a:gd name="T10" fmla="*/ 1 w 36"/>
                <a:gd name="T11" fmla="*/ 136 h 136"/>
                <a:gd name="T12" fmla="*/ 0 w 36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0" y="136"/>
                  </a:moveTo>
                  <a:lnTo>
                    <a:pt x="12" y="125"/>
                  </a:lnTo>
                  <a:lnTo>
                    <a:pt x="19" y="0"/>
                  </a:lnTo>
                  <a:lnTo>
                    <a:pt x="25" y="125"/>
                  </a:lnTo>
                  <a:lnTo>
                    <a:pt x="36" y="136"/>
                  </a:lnTo>
                  <a:lnTo>
                    <a:pt x="1" y="136"/>
                  </a:lnTo>
                  <a:lnTo>
                    <a:pt x="0" y="1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1" name="Freeform 108"/>
            <p:cNvSpPr>
              <a:spLocks/>
            </p:cNvSpPr>
            <p:nvPr/>
          </p:nvSpPr>
          <p:spPr bwMode="auto">
            <a:xfrm>
              <a:off x="3258" y="2210"/>
              <a:ext cx="36" cy="136"/>
            </a:xfrm>
            <a:custGeom>
              <a:avLst/>
              <a:gdLst>
                <a:gd name="T0" fmla="*/ 0 w 36"/>
                <a:gd name="T1" fmla="*/ 136 h 136"/>
                <a:gd name="T2" fmla="*/ 12 w 36"/>
                <a:gd name="T3" fmla="*/ 125 h 136"/>
                <a:gd name="T4" fmla="*/ 19 w 36"/>
                <a:gd name="T5" fmla="*/ 0 h 136"/>
                <a:gd name="T6" fmla="*/ 25 w 36"/>
                <a:gd name="T7" fmla="*/ 125 h 136"/>
                <a:gd name="T8" fmla="*/ 36 w 36"/>
                <a:gd name="T9" fmla="*/ 136 h 136"/>
                <a:gd name="T10" fmla="*/ 1 w 36"/>
                <a:gd name="T11" fmla="*/ 136 h 136"/>
                <a:gd name="T12" fmla="*/ 0 w 36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0" y="136"/>
                  </a:moveTo>
                  <a:lnTo>
                    <a:pt x="12" y="125"/>
                  </a:lnTo>
                  <a:lnTo>
                    <a:pt x="19" y="0"/>
                  </a:lnTo>
                  <a:lnTo>
                    <a:pt x="25" y="125"/>
                  </a:lnTo>
                  <a:lnTo>
                    <a:pt x="36" y="136"/>
                  </a:lnTo>
                  <a:lnTo>
                    <a:pt x="1" y="136"/>
                  </a:lnTo>
                  <a:lnTo>
                    <a:pt x="0" y="136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2" name="Freeform 109"/>
            <p:cNvSpPr>
              <a:spLocks/>
            </p:cNvSpPr>
            <p:nvPr/>
          </p:nvSpPr>
          <p:spPr bwMode="auto">
            <a:xfrm>
              <a:off x="3209" y="2197"/>
              <a:ext cx="77" cy="102"/>
            </a:xfrm>
            <a:custGeom>
              <a:avLst/>
              <a:gdLst>
                <a:gd name="T0" fmla="*/ 77 w 77"/>
                <a:gd name="T1" fmla="*/ 0 h 102"/>
                <a:gd name="T2" fmla="*/ 67 w 77"/>
                <a:gd name="T3" fmla="*/ 3 h 102"/>
                <a:gd name="T4" fmla="*/ 20 w 77"/>
                <a:gd name="T5" fmla="*/ 96 h 102"/>
                <a:gd name="T6" fmla="*/ 21 w 77"/>
                <a:gd name="T7" fmla="*/ 102 h 102"/>
                <a:gd name="T8" fmla="*/ 0 w 77"/>
                <a:gd name="T9" fmla="*/ 102 h 102"/>
                <a:gd name="T10" fmla="*/ 11 w 77"/>
                <a:gd name="T11" fmla="*/ 97 h 102"/>
                <a:gd name="T12" fmla="*/ 56 w 77"/>
                <a:gd name="T13" fmla="*/ 6 h 102"/>
                <a:gd name="T14" fmla="*/ 50 w 77"/>
                <a:gd name="T15" fmla="*/ 0 h 102"/>
                <a:gd name="T16" fmla="*/ 77 w 77"/>
                <a:gd name="T17" fmla="*/ 0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7" h="102">
                  <a:moveTo>
                    <a:pt x="77" y="0"/>
                  </a:moveTo>
                  <a:lnTo>
                    <a:pt x="67" y="3"/>
                  </a:lnTo>
                  <a:lnTo>
                    <a:pt x="20" y="96"/>
                  </a:lnTo>
                  <a:lnTo>
                    <a:pt x="21" y="102"/>
                  </a:lnTo>
                  <a:lnTo>
                    <a:pt x="0" y="102"/>
                  </a:lnTo>
                  <a:lnTo>
                    <a:pt x="11" y="97"/>
                  </a:lnTo>
                  <a:lnTo>
                    <a:pt x="56" y="6"/>
                  </a:lnTo>
                  <a:lnTo>
                    <a:pt x="50" y="0"/>
                  </a:lnTo>
                  <a:lnTo>
                    <a:pt x="7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3" name="Freeform 110"/>
            <p:cNvSpPr>
              <a:spLocks/>
            </p:cNvSpPr>
            <p:nvPr/>
          </p:nvSpPr>
          <p:spPr bwMode="auto">
            <a:xfrm>
              <a:off x="3209" y="2197"/>
              <a:ext cx="77" cy="102"/>
            </a:xfrm>
            <a:custGeom>
              <a:avLst/>
              <a:gdLst>
                <a:gd name="T0" fmla="*/ 77 w 77"/>
                <a:gd name="T1" fmla="*/ 0 h 102"/>
                <a:gd name="T2" fmla="*/ 67 w 77"/>
                <a:gd name="T3" fmla="*/ 3 h 102"/>
                <a:gd name="T4" fmla="*/ 20 w 77"/>
                <a:gd name="T5" fmla="*/ 96 h 102"/>
                <a:gd name="T6" fmla="*/ 21 w 77"/>
                <a:gd name="T7" fmla="*/ 102 h 102"/>
                <a:gd name="T8" fmla="*/ 0 w 77"/>
                <a:gd name="T9" fmla="*/ 102 h 102"/>
                <a:gd name="T10" fmla="*/ 11 w 77"/>
                <a:gd name="T11" fmla="*/ 97 h 102"/>
                <a:gd name="T12" fmla="*/ 56 w 77"/>
                <a:gd name="T13" fmla="*/ 6 h 102"/>
                <a:gd name="T14" fmla="*/ 50 w 77"/>
                <a:gd name="T15" fmla="*/ 0 h 102"/>
                <a:gd name="T16" fmla="*/ 77 w 77"/>
                <a:gd name="T17" fmla="*/ 0 h 10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7" h="102">
                  <a:moveTo>
                    <a:pt x="77" y="0"/>
                  </a:moveTo>
                  <a:lnTo>
                    <a:pt x="67" y="3"/>
                  </a:lnTo>
                  <a:lnTo>
                    <a:pt x="20" y="96"/>
                  </a:lnTo>
                  <a:lnTo>
                    <a:pt x="21" y="102"/>
                  </a:lnTo>
                  <a:lnTo>
                    <a:pt x="0" y="102"/>
                  </a:lnTo>
                  <a:lnTo>
                    <a:pt x="11" y="97"/>
                  </a:lnTo>
                  <a:lnTo>
                    <a:pt x="56" y="6"/>
                  </a:lnTo>
                  <a:lnTo>
                    <a:pt x="50" y="0"/>
                  </a:lnTo>
                  <a:lnTo>
                    <a:pt x="77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4" name="Freeform 111"/>
            <p:cNvSpPr>
              <a:spLocks/>
            </p:cNvSpPr>
            <p:nvPr/>
          </p:nvSpPr>
          <p:spPr bwMode="auto">
            <a:xfrm>
              <a:off x="2126" y="2220"/>
              <a:ext cx="64" cy="59"/>
            </a:xfrm>
            <a:custGeom>
              <a:avLst/>
              <a:gdLst>
                <a:gd name="T0" fmla="*/ 0 w 64"/>
                <a:gd name="T1" fmla="*/ 0 h 59"/>
                <a:gd name="T2" fmla="*/ 1 w 64"/>
                <a:gd name="T3" fmla="*/ 8 h 59"/>
                <a:gd name="T4" fmla="*/ 61 w 64"/>
                <a:gd name="T5" fmla="*/ 44 h 59"/>
                <a:gd name="T6" fmla="*/ 64 w 64"/>
                <a:gd name="T7" fmla="*/ 43 h 59"/>
                <a:gd name="T8" fmla="*/ 64 w 64"/>
                <a:gd name="T9" fmla="*/ 59 h 59"/>
                <a:gd name="T10" fmla="*/ 61 w 64"/>
                <a:gd name="T11" fmla="*/ 50 h 59"/>
                <a:gd name="T12" fmla="*/ 4 w 64"/>
                <a:gd name="T13" fmla="*/ 16 h 59"/>
                <a:gd name="T14" fmla="*/ 0 w 64"/>
                <a:gd name="T15" fmla="*/ 20 h 59"/>
                <a:gd name="T16" fmla="*/ 0 w 64"/>
                <a:gd name="T17" fmla="*/ 0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59">
                  <a:moveTo>
                    <a:pt x="0" y="0"/>
                  </a:moveTo>
                  <a:lnTo>
                    <a:pt x="1" y="8"/>
                  </a:lnTo>
                  <a:lnTo>
                    <a:pt x="61" y="44"/>
                  </a:lnTo>
                  <a:lnTo>
                    <a:pt x="64" y="43"/>
                  </a:lnTo>
                  <a:lnTo>
                    <a:pt x="64" y="59"/>
                  </a:lnTo>
                  <a:lnTo>
                    <a:pt x="61" y="50"/>
                  </a:lnTo>
                  <a:lnTo>
                    <a:pt x="4" y="16"/>
                  </a:lnTo>
                  <a:lnTo>
                    <a:pt x="0" y="2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5" name="Freeform 112"/>
            <p:cNvSpPr>
              <a:spLocks/>
            </p:cNvSpPr>
            <p:nvPr/>
          </p:nvSpPr>
          <p:spPr bwMode="auto">
            <a:xfrm>
              <a:off x="2126" y="2220"/>
              <a:ext cx="64" cy="59"/>
            </a:xfrm>
            <a:custGeom>
              <a:avLst/>
              <a:gdLst>
                <a:gd name="T0" fmla="*/ 0 w 64"/>
                <a:gd name="T1" fmla="*/ 0 h 59"/>
                <a:gd name="T2" fmla="*/ 1 w 64"/>
                <a:gd name="T3" fmla="*/ 8 h 59"/>
                <a:gd name="T4" fmla="*/ 61 w 64"/>
                <a:gd name="T5" fmla="*/ 44 h 59"/>
                <a:gd name="T6" fmla="*/ 64 w 64"/>
                <a:gd name="T7" fmla="*/ 43 h 59"/>
                <a:gd name="T8" fmla="*/ 64 w 64"/>
                <a:gd name="T9" fmla="*/ 59 h 59"/>
                <a:gd name="T10" fmla="*/ 61 w 64"/>
                <a:gd name="T11" fmla="*/ 50 h 59"/>
                <a:gd name="T12" fmla="*/ 4 w 64"/>
                <a:gd name="T13" fmla="*/ 16 h 59"/>
                <a:gd name="T14" fmla="*/ 0 w 64"/>
                <a:gd name="T15" fmla="*/ 20 h 59"/>
                <a:gd name="T16" fmla="*/ 0 w 64"/>
                <a:gd name="T17" fmla="*/ 0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64" h="59">
                  <a:moveTo>
                    <a:pt x="0" y="0"/>
                  </a:moveTo>
                  <a:lnTo>
                    <a:pt x="1" y="8"/>
                  </a:lnTo>
                  <a:lnTo>
                    <a:pt x="61" y="44"/>
                  </a:lnTo>
                  <a:lnTo>
                    <a:pt x="64" y="43"/>
                  </a:lnTo>
                  <a:lnTo>
                    <a:pt x="64" y="59"/>
                  </a:lnTo>
                  <a:lnTo>
                    <a:pt x="61" y="50"/>
                  </a:lnTo>
                  <a:lnTo>
                    <a:pt x="4" y="16"/>
                  </a:lnTo>
                  <a:lnTo>
                    <a:pt x="0" y="20"/>
                  </a:lnTo>
                  <a:lnTo>
                    <a:pt x="0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6" name="Freeform 113"/>
            <p:cNvSpPr>
              <a:spLocks/>
            </p:cNvSpPr>
            <p:nvPr/>
          </p:nvSpPr>
          <p:spPr bwMode="auto">
            <a:xfrm>
              <a:off x="2108" y="2202"/>
              <a:ext cx="108" cy="89"/>
            </a:xfrm>
            <a:custGeom>
              <a:avLst/>
              <a:gdLst>
                <a:gd name="T0" fmla="*/ 0 w 108"/>
                <a:gd name="T1" fmla="*/ 89 h 89"/>
                <a:gd name="T2" fmla="*/ 14 w 108"/>
                <a:gd name="T3" fmla="*/ 87 h 89"/>
                <a:gd name="T4" fmla="*/ 79 w 108"/>
                <a:gd name="T5" fmla="*/ 5 h 89"/>
                <a:gd name="T6" fmla="*/ 78 w 108"/>
                <a:gd name="T7" fmla="*/ 0 h 89"/>
                <a:gd name="T8" fmla="*/ 108 w 108"/>
                <a:gd name="T9" fmla="*/ 0 h 89"/>
                <a:gd name="T10" fmla="*/ 92 w 108"/>
                <a:gd name="T11" fmla="*/ 5 h 89"/>
                <a:gd name="T12" fmla="*/ 29 w 108"/>
                <a:gd name="T13" fmla="*/ 84 h 89"/>
                <a:gd name="T14" fmla="*/ 36 w 108"/>
                <a:gd name="T15" fmla="*/ 89 h 89"/>
                <a:gd name="T16" fmla="*/ 0 w 108"/>
                <a:gd name="T17" fmla="*/ 89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89">
                  <a:moveTo>
                    <a:pt x="0" y="89"/>
                  </a:moveTo>
                  <a:lnTo>
                    <a:pt x="14" y="87"/>
                  </a:lnTo>
                  <a:lnTo>
                    <a:pt x="79" y="5"/>
                  </a:lnTo>
                  <a:lnTo>
                    <a:pt x="78" y="0"/>
                  </a:lnTo>
                  <a:lnTo>
                    <a:pt x="108" y="0"/>
                  </a:lnTo>
                  <a:lnTo>
                    <a:pt x="92" y="5"/>
                  </a:lnTo>
                  <a:lnTo>
                    <a:pt x="29" y="84"/>
                  </a:lnTo>
                  <a:lnTo>
                    <a:pt x="36" y="89"/>
                  </a:lnTo>
                  <a:lnTo>
                    <a:pt x="0" y="8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7" name="Freeform 114"/>
            <p:cNvSpPr>
              <a:spLocks/>
            </p:cNvSpPr>
            <p:nvPr/>
          </p:nvSpPr>
          <p:spPr bwMode="auto">
            <a:xfrm>
              <a:off x="2108" y="2202"/>
              <a:ext cx="108" cy="89"/>
            </a:xfrm>
            <a:custGeom>
              <a:avLst/>
              <a:gdLst>
                <a:gd name="T0" fmla="*/ 0 w 108"/>
                <a:gd name="T1" fmla="*/ 89 h 89"/>
                <a:gd name="T2" fmla="*/ 14 w 108"/>
                <a:gd name="T3" fmla="*/ 87 h 89"/>
                <a:gd name="T4" fmla="*/ 79 w 108"/>
                <a:gd name="T5" fmla="*/ 5 h 89"/>
                <a:gd name="T6" fmla="*/ 78 w 108"/>
                <a:gd name="T7" fmla="*/ 0 h 89"/>
                <a:gd name="T8" fmla="*/ 108 w 108"/>
                <a:gd name="T9" fmla="*/ 0 h 89"/>
                <a:gd name="T10" fmla="*/ 92 w 108"/>
                <a:gd name="T11" fmla="*/ 5 h 89"/>
                <a:gd name="T12" fmla="*/ 29 w 108"/>
                <a:gd name="T13" fmla="*/ 84 h 89"/>
                <a:gd name="T14" fmla="*/ 36 w 108"/>
                <a:gd name="T15" fmla="*/ 89 h 89"/>
                <a:gd name="T16" fmla="*/ 0 w 108"/>
                <a:gd name="T17" fmla="*/ 89 h 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89">
                  <a:moveTo>
                    <a:pt x="0" y="89"/>
                  </a:moveTo>
                  <a:lnTo>
                    <a:pt x="14" y="87"/>
                  </a:lnTo>
                  <a:lnTo>
                    <a:pt x="79" y="5"/>
                  </a:lnTo>
                  <a:lnTo>
                    <a:pt x="78" y="0"/>
                  </a:lnTo>
                  <a:lnTo>
                    <a:pt x="108" y="0"/>
                  </a:lnTo>
                  <a:lnTo>
                    <a:pt x="92" y="5"/>
                  </a:lnTo>
                  <a:lnTo>
                    <a:pt x="29" y="84"/>
                  </a:lnTo>
                  <a:lnTo>
                    <a:pt x="36" y="89"/>
                  </a:lnTo>
                  <a:lnTo>
                    <a:pt x="0" y="89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8" name="Freeform 115"/>
            <p:cNvSpPr>
              <a:spLocks/>
            </p:cNvSpPr>
            <p:nvPr/>
          </p:nvSpPr>
          <p:spPr bwMode="auto">
            <a:xfrm>
              <a:off x="2123" y="2283"/>
              <a:ext cx="60" cy="78"/>
            </a:xfrm>
            <a:custGeom>
              <a:avLst/>
              <a:gdLst>
                <a:gd name="T0" fmla="*/ 6 w 266"/>
                <a:gd name="T1" fmla="*/ 1 h 352"/>
                <a:gd name="T2" fmla="*/ 176 w 266"/>
                <a:gd name="T3" fmla="*/ 159 h 352"/>
                <a:gd name="T4" fmla="*/ 0 w 266"/>
                <a:gd name="T5" fmla="*/ 338 h 352"/>
                <a:gd name="T6" fmla="*/ 266 w 266"/>
                <a:gd name="T7" fmla="*/ 164 h 352"/>
                <a:gd name="T8" fmla="*/ 3 w 266"/>
                <a:gd name="T9" fmla="*/ 2 h 352"/>
                <a:gd name="T10" fmla="*/ 6 w 266"/>
                <a:gd name="T11" fmla="*/ 1 h 3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6" h="352">
                  <a:moveTo>
                    <a:pt x="6" y="1"/>
                  </a:moveTo>
                  <a:cubicBezTo>
                    <a:pt x="6" y="1"/>
                    <a:pt x="160" y="0"/>
                    <a:pt x="176" y="159"/>
                  </a:cubicBezTo>
                  <a:cubicBezTo>
                    <a:pt x="149" y="348"/>
                    <a:pt x="0" y="338"/>
                    <a:pt x="0" y="338"/>
                  </a:cubicBezTo>
                  <a:cubicBezTo>
                    <a:pt x="0" y="338"/>
                    <a:pt x="266" y="352"/>
                    <a:pt x="266" y="164"/>
                  </a:cubicBezTo>
                  <a:cubicBezTo>
                    <a:pt x="250" y="9"/>
                    <a:pt x="3" y="2"/>
                    <a:pt x="3" y="2"/>
                  </a:cubicBezTo>
                  <a:lnTo>
                    <a:pt x="6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09" name="Freeform 116"/>
            <p:cNvSpPr>
              <a:spLocks/>
            </p:cNvSpPr>
            <p:nvPr/>
          </p:nvSpPr>
          <p:spPr bwMode="auto">
            <a:xfrm>
              <a:off x="2123" y="2283"/>
              <a:ext cx="60" cy="78"/>
            </a:xfrm>
            <a:custGeom>
              <a:avLst/>
              <a:gdLst>
                <a:gd name="T0" fmla="*/ 6 w 266"/>
                <a:gd name="T1" fmla="*/ 1 h 352"/>
                <a:gd name="T2" fmla="*/ 176 w 266"/>
                <a:gd name="T3" fmla="*/ 159 h 352"/>
                <a:gd name="T4" fmla="*/ 0 w 266"/>
                <a:gd name="T5" fmla="*/ 338 h 352"/>
                <a:gd name="T6" fmla="*/ 266 w 266"/>
                <a:gd name="T7" fmla="*/ 164 h 352"/>
                <a:gd name="T8" fmla="*/ 3 w 266"/>
                <a:gd name="T9" fmla="*/ 2 h 352"/>
                <a:gd name="T10" fmla="*/ 6 w 266"/>
                <a:gd name="T11" fmla="*/ 1 h 3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6" h="352">
                  <a:moveTo>
                    <a:pt x="6" y="1"/>
                  </a:moveTo>
                  <a:cubicBezTo>
                    <a:pt x="6" y="1"/>
                    <a:pt x="160" y="0"/>
                    <a:pt x="176" y="159"/>
                  </a:cubicBezTo>
                  <a:cubicBezTo>
                    <a:pt x="149" y="348"/>
                    <a:pt x="0" y="338"/>
                    <a:pt x="0" y="338"/>
                  </a:cubicBezTo>
                  <a:cubicBezTo>
                    <a:pt x="0" y="338"/>
                    <a:pt x="266" y="352"/>
                    <a:pt x="266" y="164"/>
                  </a:cubicBezTo>
                  <a:cubicBezTo>
                    <a:pt x="250" y="9"/>
                    <a:pt x="3" y="2"/>
                    <a:pt x="3" y="2"/>
                  </a:cubicBezTo>
                  <a:lnTo>
                    <a:pt x="6" y="1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0" name="Freeform 117"/>
            <p:cNvSpPr>
              <a:spLocks/>
            </p:cNvSpPr>
            <p:nvPr/>
          </p:nvSpPr>
          <p:spPr bwMode="auto">
            <a:xfrm>
              <a:off x="3635" y="2202"/>
              <a:ext cx="36" cy="136"/>
            </a:xfrm>
            <a:custGeom>
              <a:avLst/>
              <a:gdLst>
                <a:gd name="T0" fmla="*/ 0 w 36"/>
                <a:gd name="T1" fmla="*/ 136 h 136"/>
                <a:gd name="T2" fmla="*/ 12 w 36"/>
                <a:gd name="T3" fmla="*/ 125 h 136"/>
                <a:gd name="T4" fmla="*/ 19 w 36"/>
                <a:gd name="T5" fmla="*/ 0 h 136"/>
                <a:gd name="T6" fmla="*/ 24 w 36"/>
                <a:gd name="T7" fmla="*/ 125 h 136"/>
                <a:gd name="T8" fmla="*/ 36 w 36"/>
                <a:gd name="T9" fmla="*/ 136 h 136"/>
                <a:gd name="T10" fmla="*/ 1 w 36"/>
                <a:gd name="T11" fmla="*/ 136 h 136"/>
                <a:gd name="T12" fmla="*/ 0 w 36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0" y="136"/>
                  </a:moveTo>
                  <a:lnTo>
                    <a:pt x="12" y="125"/>
                  </a:lnTo>
                  <a:lnTo>
                    <a:pt x="19" y="0"/>
                  </a:lnTo>
                  <a:lnTo>
                    <a:pt x="24" y="125"/>
                  </a:lnTo>
                  <a:lnTo>
                    <a:pt x="36" y="136"/>
                  </a:lnTo>
                  <a:lnTo>
                    <a:pt x="1" y="136"/>
                  </a:lnTo>
                  <a:lnTo>
                    <a:pt x="0" y="1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1" name="Freeform 118"/>
            <p:cNvSpPr>
              <a:spLocks/>
            </p:cNvSpPr>
            <p:nvPr/>
          </p:nvSpPr>
          <p:spPr bwMode="auto">
            <a:xfrm>
              <a:off x="3635" y="2202"/>
              <a:ext cx="36" cy="136"/>
            </a:xfrm>
            <a:custGeom>
              <a:avLst/>
              <a:gdLst>
                <a:gd name="T0" fmla="*/ 0 w 36"/>
                <a:gd name="T1" fmla="*/ 136 h 136"/>
                <a:gd name="T2" fmla="*/ 12 w 36"/>
                <a:gd name="T3" fmla="*/ 125 h 136"/>
                <a:gd name="T4" fmla="*/ 19 w 36"/>
                <a:gd name="T5" fmla="*/ 0 h 136"/>
                <a:gd name="T6" fmla="*/ 24 w 36"/>
                <a:gd name="T7" fmla="*/ 125 h 136"/>
                <a:gd name="T8" fmla="*/ 36 w 36"/>
                <a:gd name="T9" fmla="*/ 136 h 136"/>
                <a:gd name="T10" fmla="*/ 1 w 36"/>
                <a:gd name="T11" fmla="*/ 136 h 136"/>
                <a:gd name="T12" fmla="*/ 0 w 36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0" y="136"/>
                  </a:moveTo>
                  <a:lnTo>
                    <a:pt x="12" y="125"/>
                  </a:lnTo>
                  <a:lnTo>
                    <a:pt x="19" y="0"/>
                  </a:lnTo>
                  <a:lnTo>
                    <a:pt x="24" y="125"/>
                  </a:lnTo>
                  <a:lnTo>
                    <a:pt x="36" y="136"/>
                  </a:lnTo>
                  <a:lnTo>
                    <a:pt x="1" y="136"/>
                  </a:lnTo>
                  <a:lnTo>
                    <a:pt x="0" y="136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2" name="Freeform 119"/>
            <p:cNvSpPr>
              <a:spLocks/>
            </p:cNvSpPr>
            <p:nvPr/>
          </p:nvSpPr>
          <p:spPr bwMode="auto">
            <a:xfrm>
              <a:off x="3636" y="2186"/>
              <a:ext cx="36" cy="136"/>
            </a:xfrm>
            <a:custGeom>
              <a:avLst/>
              <a:gdLst>
                <a:gd name="T0" fmla="*/ 36 w 36"/>
                <a:gd name="T1" fmla="*/ 0 h 136"/>
                <a:gd name="T2" fmla="*/ 25 w 36"/>
                <a:gd name="T3" fmla="*/ 10 h 136"/>
                <a:gd name="T4" fmla="*/ 17 w 36"/>
                <a:gd name="T5" fmla="*/ 136 h 136"/>
                <a:gd name="T6" fmla="*/ 12 w 36"/>
                <a:gd name="T7" fmla="*/ 10 h 136"/>
                <a:gd name="T8" fmla="*/ 0 w 36"/>
                <a:gd name="T9" fmla="*/ 0 h 136"/>
                <a:gd name="T10" fmla="*/ 35 w 36"/>
                <a:gd name="T11" fmla="*/ 0 h 136"/>
                <a:gd name="T12" fmla="*/ 36 w 36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36" y="0"/>
                  </a:moveTo>
                  <a:lnTo>
                    <a:pt x="25" y="10"/>
                  </a:lnTo>
                  <a:lnTo>
                    <a:pt x="17" y="136"/>
                  </a:lnTo>
                  <a:lnTo>
                    <a:pt x="12" y="10"/>
                  </a:lnTo>
                  <a:lnTo>
                    <a:pt x="0" y="0"/>
                  </a:lnTo>
                  <a:lnTo>
                    <a:pt x="35" y="0"/>
                  </a:lnTo>
                  <a:lnTo>
                    <a:pt x="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3" name="Freeform 120"/>
            <p:cNvSpPr>
              <a:spLocks/>
            </p:cNvSpPr>
            <p:nvPr/>
          </p:nvSpPr>
          <p:spPr bwMode="auto">
            <a:xfrm>
              <a:off x="3636" y="2186"/>
              <a:ext cx="36" cy="136"/>
            </a:xfrm>
            <a:custGeom>
              <a:avLst/>
              <a:gdLst>
                <a:gd name="T0" fmla="*/ 36 w 36"/>
                <a:gd name="T1" fmla="*/ 0 h 136"/>
                <a:gd name="T2" fmla="*/ 25 w 36"/>
                <a:gd name="T3" fmla="*/ 10 h 136"/>
                <a:gd name="T4" fmla="*/ 17 w 36"/>
                <a:gd name="T5" fmla="*/ 136 h 136"/>
                <a:gd name="T6" fmla="*/ 12 w 36"/>
                <a:gd name="T7" fmla="*/ 10 h 136"/>
                <a:gd name="T8" fmla="*/ 0 w 36"/>
                <a:gd name="T9" fmla="*/ 0 h 136"/>
                <a:gd name="T10" fmla="*/ 35 w 36"/>
                <a:gd name="T11" fmla="*/ 0 h 136"/>
                <a:gd name="T12" fmla="*/ 36 w 36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36" y="0"/>
                  </a:moveTo>
                  <a:lnTo>
                    <a:pt x="25" y="10"/>
                  </a:lnTo>
                  <a:lnTo>
                    <a:pt x="17" y="136"/>
                  </a:lnTo>
                  <a:lnTo>
                    <a:pt x="12" y="10"/>
                  </a:lnTo>
                  <a:lnTo>
                    <a:pt x="0" y="0"/>
                  </a:lnTo>
                  <a:lnTo>
                    <a:pt x="35" y="0"/>
                  </a:lnTo>
                  <a:lnTo>
                    <a:pt x="36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4" name="Freeform 121"/>
            <p:cNvSpPr>
              <a:spLocks/>
            </p:cNvSpPr>
            <p:nvPr/>
          </p:nvSpPr>
          <p:spPr bwMode="auto">
            <a:xfrm>
              <a:off x="3594" y="2203"/>
              <a:ext cx="121" cy="43"/>
            </a:xfrm>
            <a:custGeom>
              <a:avLst/>
              <a:gdLst>
                <a:gd name="T0" fmla="*/ 537 w 538"/>
                <a:gd name="T1" fmla="*/ 4 h 189"/>
                <a:gd name="T2" fmla="*/ 295 w 538"/>
                <a:gd name="T3" fmla="*/ 124 h 189"/>
                <a:gd name="T4" fmla="*/ 21 w 538"/>
                <a:gd name="T5" fmla="*/ 0 h 189"/>
                <a:gd name="T6" fmla="*/ 287 w 538"/>
                <a:gd name="T7" fmla="*/ 189 h 189"/>
                <a:gd name="T8" fmla="*/ 535 w 538"/>
                <a:gd name="T9" fmla="*/ 2 h 189"/>
                <a:gd name="T10" fmla="*/ 537 w 538"/>
                <a:gd name="T11" fmla="*/ 4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38" h="189">
                  <a:moveTo>
                    <a:pt x="537" y="4"/>
                  </a:moveTo>
                  <a:cubicBezTo>
                    <a:pt x="537" y="4"/>
                    <a:pt x="538" y="113"/>
                    <a:pt x="295" y="124"/>
                  </a:cubicBezTo>
                  <a:cubicBezTo>
                    <a:pt x="6" y="106"/>
                    <a:pt x="21" y="0"/>
                    <a:pt x="21" y="0"/>
                  </a:cubicBezTo>
                  <a:cubicBezTo>
                    <a:pt x="21" y="0"/>
                    <a:pt x="0" y="189"/>
                    <a:pt x="287" y="189"/>
                  </a:cubicBezTo>
                  <a:cubicBezTo>
                    <a:pt x="525" y="177"/>
                    <a:pt x="535" y="2"/>
                    <a:pt x="535" y="2"/>
                  </a:cubicBezTo>
                  <a:lnTo>
                    <a:pt x="537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5" name="Freeform 122"/>
            <p:cNvSpPr>
              <a:spLocks/>
            </p:cNvSpPr>
            <p:nvPr/>
          </p:nvSpPr>
          <p:spPr bwMode="auto">
            <a:xfrm>
              <a:off x="3594" y="2203"/>
              <a:ext cx="121" cy="43"/>
            </a:xfrm>
            <a:custGeom>
              <a:avLst/>
              <a:gdLst>
                <a:gd name="T0" fmla="*/ 537 w 538"/>
                <a:gd name="T1" fmla="*/ 4 h 189"/>
                <a:gd name="T2" fmla="*/ 295 w 538"/>
                <a:gd name="T3" fmla="*/ 124 h 189"/>
                <a:gd name="T4" fmla="*/ 21 w 538"/>
                <a:gd name="T5" fmla="*/ 0 h 189"/>
                <a:gd name="T6" fmla="*/ 287 w 538"/>
                <a:gd name="T7" fmla="*/ 189 h 189"/>
                <a:gd name="T8" fmla="*/ 535 w 538"/>
                <a:gd name="T9" fmla="*/ 2 h 189"/>
                <a:gd name="T10" fmla="*/ 537 w 538"/>
                <a:gd name="T11" fmla="*/ 4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538" h="189">
                  <a:moveTo>
                    <a:pt x="537" y="4"/>
                  </a:moveTo>
                  <a:cubicBezTo>
                    <a:pt x="537" y="4"/>
                    <a:pt x="538" y="113"/>
                    <a:pt x="295" y="124"/>
                  </a:cubicBezTo>
                  <a:cubicBezTo>
                    <a:pt x="6" y="106"/>
                    <a:pt x="21" y="0"/>
                    <a:pt x="21" y="0"/>
                  </a:cubicBezTo>
                  <a:cubicBezTo>
                    <a:pt x="21" y="0"/>
                    <a:pt x="0" y="189"/>
                    <a:pt x="287" y="189"/>
                  </a:cubicBezTo>
                  <a:cubicBezTo>
                    <a:pt x="525" y="177"/>
                    <a:pt x="535" y="2"/>
                    <a:pt x="535" y="2"/>
                  </a:cubicBezTo>
                  <a:lnTo>
                    <a:pt x="537" y="4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6" name="Freeform 123"/>
            <p:cNvSpPr>
              <a:spLocks/>
            </p:cNvSpPr>
            <p:nvPr/>
          </p:nvSpPr>
          <p:spPr bwMode="auto">
            <a:xfrm>
              <a:off x="1812" y="1593"/>
              <a:ext cx="141" cy="158"/>
            </a:xfrm>
            <a:custGeom>
              <a:avLst/>
              <a:gdLst>
                <a:gd name="T0" fmla="*/ 141 w 141"/>
                <a:gd name="T1" fmla="*/ 158 h 158"/>
                <a:gd name="T2" fmla="*/ 123 w 141"/>
                <a:gd name="T3" fmla="*/ 155 h 158"/>
                <a:gd name="T4" fmla="*/ 37 w 141"/>
                <a:gd name="T5" fmla="*/ 10 h 158"/>
                <a:gd name="T6" fmla="*/ 39 w 141"/>
                <a:gd name="T7" fmla="*/ 0 h 158"/>
                <a:gd name="T8" fmla="*/ 0 w 141"/>
                <a:gd name="T9" fmla="*/ 0 h 158"/>
                <a:gd name="T10" fmla="*/ 21 w 141"/>
                <a:gd name="T11" fmla="*/ 8 h 158"/>
                <a:gd name="T12" fmla="*/ 104 w 141"/>
                <a:gd name="T13" fmla="*/ 150 h 158"/>
                <a:gd name="T14" fmla="*/ 94 w 141"/>
                <a:gd name="T15" fmla="*/ 158 h 158"/>
                <a:gd name="T16" fmla="*/ 141 w 141"/>
                <a:gd name="T17" fmla="*/ 158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1" h="158">
                  <a:moveTo>
                    <a:pt x="141" y="158"/>
                  </a:moveTo>
                  <a:lnTo>
                    <a:pt x="123" y="155"/>
                  </a:lnTo>
                  <a:lnTo>
                    <a:pt x="37" y="10"/>
                  </a:lnTo>
                  <a:lnTo>
                    <a:pt x="39" y="0"/>
                  </a:lnTo>
                  <a:lnTo>
                    <a:pt x="0" y="0"/>
                  </a:lnTo>
                  <a:lnTo>
                    <a:pt x="21" y="8"/>
                  </a:lnTo>
                  <a:lnTo>
                    <a:pt x="104" y="150"/>
                  </a:lnTo>
                  <a:lnTo>
                    <a:pt x="94" y="158"/>
                  </a:lnTo>
                  <a:lnTo>
                    <a:pt x="141" y="15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7" name="Freeform 124"/>
            <p:cNvSpPr>
              <a:spLocks/>
            </p:cNvSpPr>
            <p:nvPr/>
          </p:nvSpPr>
          <p:spPr bwMode="auto">
            <a:xfrm>
              <a:off x="1812" y="1593"/>
              <a:ext cx="141" cy="158"/>
            </a:xfrm>
            <a:custGeom>
              <a:avLst/>
              <a:gdLst>
                <a:gd name="T0" fmla="*/ 141 w 141"/>
                <a:gd name="T1" fmla="*/ 158 h 158"/>
                <a:gd name="T2" fmla="*/ 123 w 141"/>
                <a:gd name="T3" fmla="*/ 155 h 158"/>
                <a:gd name="T4" fmla="*/ 37 w 141"/>
                <a:gd name="T5" fmla="*/ 10 h 158"/>
                <a:gd name="T6" fmla="*/ 39 w 141"/>
                <a:gd name="T7" fmla="*/ 0 h 158"/>
                <a:gd name="T8" fmla="*/ 0 w 141"/>
                <a:gd name="T9" fmla="*/ 0 h 158"/>
                <a:gd name="T10" fmla="*/ 21 w 141"/>
                <a:gd name="T11" fmla="*/ 8 h 158"/>
                <a:gd name="T12" fmla="*/ 104 w 141"/>
                <a:gd name="T13" fmla="*/ 150 h 158"/>
                <a:gd name="T14" fmla="*/ 94 w 141"/>
                <a:gd name="T15" fmla="*/ 158 h 158"/>
                <a:gd name="T16" fmla="*/ 141 w 141"/>
                <a:gd name="T17" fmla="*/ 158 h 1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41" h="158">
                  <a:moveTo>
                    <a:pt x="141" y="158"/>
                  </a:moveTo>
                  <a:lnTo>
                    <a:pt x="123" y="155"/>
                  </a:lnTo>
                  <a:lnTo>
                    <a:pt x="37" y="10"/>
                  </a:lnTo>
                  <a:lnTo>
                    <a:pt x="39" y="0"/>
                  </a:lnTo>
                  <a:lnTo>
                    <a:pt x="0" y="0"/>
                  </a:lnTo>
                  <a:lnTo>
                    <a:pt x="21" y="8"/>
                  </a:lnTo>
                  <a:lnTo>
                    <a:pt x="104" y="150"/>
                  </a:lnTo>
                  <a:lnTo>
                    <a:pt x="94" y="158"/>
                  </a:lnTo>
                  <a:lnTo>
                    <a:pt x="141" y="158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8" name="Freeform 125"/>
            <p:cNvSpPr>
              <a:spLocks/>
            </p:cNvSpPr>
            <p:nvPr/>
          </p:nvSpPr>
          <p:spPr bwMode="auto">
            <a:xfrm>
              <a:off x="1899" y="1620"/>
              <a:ext cx="45" cy="86"/>
            </a:xfrm>
            <a:custGeom>
              <a:avLst/>
              <a:gdLst>
                <a:gd name="T0" fmla="*/ 4 w 196"/>
                <a:gd name="T1" fmla="*/ 1 h 385"/>
                <a:gd name="T2" fmla="*/ 129 w 196"/>
                <a:gd name="T3" fmla="*/ 174 h 385"/>
                <a:gd name="T4" fmla="*/ 0 w 196"/>
                <a:gd name="T5" fmla="*/ 370 h 385"/>
                <a:gd name="T6" fmla="*/ 196 w 196"/>
                <a:gd name="T7" fmla="*/ 180 h 385"/>
                <a:gd name="T8" fmla="*/ 2 w 196"/>
                <a:gd name="T9" fmla="*/ 3 h 385"/>
                <a:gd name="T10" fmla="*/ 4 w 196"/>
                <a:gd name="T11" fmla="*/ 1 h 3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6" h="385">
                  <a:moveTo>
                    <a:pt x="4" y="1"/>
                  </a:moveTo>
                  <a:cubicBezTo>
                    <a:pt x="4" y="1"/>
                    <a:pt x="117" y="0"/>
                    <a:pt x="129" y="174"/>
                  </a:cubicBezTo>
                  <a:cubicBezTo>
                    <a:pt x="109" y="381"/>
                    <a:pt x="0" y="370"/>
                    <a:pt x="0" y="370"/>
                  </a:cubicBezTo>
                  <a:cubicBezTo>
                    <a:pt x="0" y="370"/>
                    <a:pt x="196" y="385"/>
                    <a:pt x="196" y="180"/>
                  </a:cubicBezTo>
                  <a:cubicBezTo>
                    <a:pt x="183" y="10"/>
                    <a:pt x="2" y="3"/>
                    <a:pt x="2" y="3"/>
                  </a:cubicBezTo>
                  <a:lnTo>
                    <a:pt x="4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19" name="Freeform 126"/>
            <p:cNvSpPr>
              <a:spLocks/>
            </p:cNvSpPr>
            <p:nvPr/>
          </p:nvSpPr>
          <p:spPr bwMode="auto">
            <a:xfrm>
              <a:off x="1899" y="1620"/>
              <a:ext cx="45" cy="86"/>
            </a:xfrm>
            <a:custGeom>
              <a:avLst/>
              <a:gdLst>
                <a:gd name="T0" fmla="*/ 4 w 196"/>
                <a:gd name="T1" fmla="*/ 1 h 385"/>
                <a:gd name="T2" fmla="*/ 129 w 196"/>
                <a:gd name="T3" fmla="*/ 174 h 385"/>
                <a:gd name="T4" fmla="*/ 0 w 196"/>
                <a:gd name="T5" fmla="*/ 370 h 385"/>
                <a:gd name="T6" fmla="*/ 196 w 196"/>
                <a:gd name="T7" fmla="*/ 180 h 385"/>
                <a:gd name="T8" fmla="*/ 2 w 196"/>
                <a:gd name="T9" fmla="*/ 3 h 385"/>
                <a:gd name="T10" fmla="*/ 4 w 196"/>
                <a:gd name="T11" fmla="*/ 1 h 3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96" h="385">
                  <a:moveTo>
                    <a:pt x="4" y="1"/>
                  </a:moveTo>
                  <a:cubicBezTo>
                    <a:pt x="4" y="1"/>
                    <a:pt x="117" y="0"/>
                    <a:pt x="129" y="174"/>
                  </a:cubicBezTo>
                  <a:cubicBezTo>
                    <a:pt x="109" y="381"/>
                    <a:pt x="0" y="370"/>
                    <a:pt x="0" y="370"/>
                  </a:cubicBezTo>
                  <a:cubicBezTo>
                    <a:pt x="0" y="370"/>
                    <a:pt x="196" y="385"/>
                    <a:pt x="196" y="180"/>
                  </a:cubicBezTo>
                  <a:cubicBezTo>
                    <a:pt x="183" y="10"/>
                    <a:pt x="2" y="3"/>
                    <a:pt x="2" y="3"/>
                  </a:cubicBezTo>
                  <a:lnTo>
                    <a:pt x="4" y="1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0" name="Freeform 127"/>
            <p:cNvSpPr>
              <a:spLocks/>
            </p:cNvSpPr>
            <p:nvPr/>
          </p:nvSpPr>
          <p:spPr bwMode="auto">
            <a:xfrm>
              <a:off x="3409" y="2202"/>
              <a:ext cx="36" cy="136"/>
            </a:xfrm>
            <a:custGeom>
              <a:avLst/>
              <a:gdLst>
                <a:gd name="T0" fmla="*/ 0 w 36"/>
                <a:gd name="T1" fmla="*/ 136 h 136"/>
                <a:gd name="T2" fmla="*/ 12 w 36"/>
                <a:gd name="T3" fmla="*/ 125 h 136"/>
                <a:gd name="T4" fmla="*/ 19 w 36"/>
                <a:gd name="T5" fmla="*/ 0 h 136"/>
                <a:gd name="T6" fmla="*/ 25 w 36"/>
                <a:gd name="T7" fmla="*/ 125 h 136"/>
                <a:gd name="T8" fmla="*/ 36 w 36"/>
                <a:gd name="T9" fmla="*/ 136 h 136"/>
                <a:gd name="T10" fmla="*/ 2 w 36"/>
                <a:gd name="T11" fmla="*/ 136 h 136"/>
                <a:gd name="T12" fmla="*/ 0 w 36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0" y="136"/>
                  </a:moveTo>
                  <a:lnTo>
                    <a:pt x="12" y="125"/>
                  </a:lnTo>
                  <a:lnTo>
                    <a:pt x="19" y="0"/>
                  </a:lnTo>
                  <a:lnTo>
                    <a:pt x="25" y="125"/>
                  </a:lnTo>
                  <a:lnTo>
                    <a:pt x="36" y="136"/>
                  </a:lnTo>
                  <a:lnTo>
                    <a:pt x="2" y="136"/>
                  </a:lnTo>
                  <a:lnTo>
                    <a:pt x="0" y="1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1" name="Freeform 128"/>
            <p:cNvSpPr>
              <a:spLocks/>
            </p:cNvSpPr>
            <p:nvPr/>
          </p:nvSpPr>
          <p:spPr bwMode="auto">
            <a:xfrm>
              <a:off x="3409" y="2202"/>
              <a:ext cx="36" cy="136"/>
            </a:xfrm>
            <a:custGeom>
              <a:avLst/>
              <a:gdLst>
                <a:gd name="T0" fmla="*/ 0 w 36"/>
                <a:gd name="T1" fmla="*/ 136 h 136"/>
                <a:gd name="T2" fmla="*/ 12 w 36"/>
                <a:gd name="T3" fmla="*/ 125 h 136"/>
                <a:gd name="T4" fmla="*/ 19 w 36"/>
                <a:gd name="T5" fmla="*/ 0 h 136"/>
                <a:gd name="T6" fmla="*/ 25 w 36"/>
                <a:gd name="T7" fmla="*/ 125 h 136"/>
                <a:gd name="T8" fmla="*/ 36 w 36"/>
                <a:gd name="T9" fmla="*/ 136 h 136"/>
                <a:gd name="T10" fmla="*/ 2 w 36"/>
                <a:gd name="T11" fmla="*/ 136 h 136"/>
                <a:gd name="T12" fmla="*/ 0 w 36"/>
                <a:gd name="T13" fmla="*/ 136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0" y="136"/>
                  </a:moveTo>
                  <a:lnTo>
                    <a:pt x="12" y="125"/>
                  </a:lnTo>
                  <a:lnTo>
                    <a:pt x="19" y="0"/>
                  </a:lnTo>
                  <a:lnTo>
                    <a:pt x="25" y="125"/>
                  </a:lnTo>
                  <a:lnTo>
                    <a:pt x="36" y="136"/>
                  </a:lnTo>
                  <a:lnTo>
                    <a:pt x="2" y="136"/>
                  </a:lnTo>
                  <a:lnTo>
                    <a:pt x="0" y="136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2" name="Freeform 129"/>
            <p:cNvSpPr>
              <a:spLocks/>
            </p:cNvSpPr>
            <p:nvPr/>
          </p:nvSpPr>
          <p:spPr bwMode="auto">
            <a:xfrm>
              <a:off x="3411" y="2186"/>
              <a:ext cx="36" cy="136"/>
            </a:xfrm>
            <a:custGeom>
              <a:avLst/>
              <a:gdLst>
                <a:gd name="T0" fmla="*/ 36 w 36"/>
                <a:gd name="T1" fmla="*/ 0 h 136"/>
                <a:gd name="T2" fmla="*/ 24 w 36"/>
                <a:gd name="T3" fmla="*/ 10 h 136"/>
                <a:gd name="T4" fmla="*/ 17 w 36"/>
                <a:gd name="T5" fmla="*/ 136 h 136"/>
                <a:gd name="T6" fmla="*/ 11 w 36"/>
                <a:gd name="T7" fmla="*/ 10 h 136"/>
                <a:gd name="T8" fmla="*/ 0 w 36"/>
                <a:gd name="T9" fmla="*/ 0 h 136"/>
                <a:gd name="T10" fmla="*/ 34 w 36"/>
                <a:gd name="T11" fmla="*/ 0 h 136"/>
                <a:gd name="T12" fmla="*/ 36 w 36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36" y="0"/>
                  </a:moveTo>
                  <a:lnTo>
                    <a:pt x="24" y="10"/>
                  </a:lnTo>
                  <a:lnTo>
                    <a:pt x="17" y="136"/>
                  </a:lnTo>
                  <a:lnTo>
                    <a:pt x="11" y="10"/>
                  </a:lnTo>
                  <a:lnTo>
                    <a:pt x="0" y="0"/>
                  </a:lnTo>
                  <a:lnTo>
                    <a:pt x="34" y="0"/>
                  </a:lnTo>
                  <a:lnTo>
                    <a:pt x="3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3" name="Freeform 130"/>
            <p:cNvSpPr>
              <a:spLocks/>
            </p:cNvSpPr>
            <p:nvPr/>
          </p:nvSpPr>
          <p:spPr bwMode="auto">
            <a:xfrm>
              <a:off x="3411" y="2186"/>
              <a:ext cx="36" cy="136"/>
            </a:xfrm>
            <a:custGeom>
              <a:avLst/>
              <a:gdLst>
                <a:gd name="T0" fmla="*/ 36 w 36"/>
                <a:gd name="T1" fmla="*/ 0 h 136"/>
                <a:gd name="T2" fmla="*/ 24 w 36"/>
                <a:gd name="T3" fmla="*/ 10 h 136"/>
                <a:gd name="T4" fmla="*/ 17 w 36"/>
                <a:gd name="T5" fmla="*/ 136 h 136"/>
                <a:gd name="T6" fmla="*/ 11 w 36"/>
                <a:gd name="T7" fmla="*/ 10 h 136"/>
                <a:gd name="T8" fmla="*/ 0 w 36"/>
                <a:gd name="T9" fmla="*/ 0 h 136"/>
                <a:gd name="T10" fmla="*/ 34 w 36"/>
                <a:gd name="T11" fmla="*/ 0 h 136"/>
                <a:gd name="T12" fmla="*/ 36 w 36"/>
                <a:gd name="T13" fmla="*/ 0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6" h="136">
                  <a:moveTo>
                    <a:pt x="36" y="0"/>
                  </a:moveTo>
                  <a:lnTo>
                    <a:pt x="24" y="10"/>
                  </a:lnTo>
                  <a:lnTo>
                    <a:pt x="17" y="136"/>
                  </a:lnTo>
                  <a:lnTo>
                    <a:pt x="11" y="10"/>
                  </a:lnTo>
                  <a:lnTo>
                    <a:pt x="0" y="0"/>
                  </a:lnTo>
                  <a:lnTo>
                    <a:pt x="34" y="0"/>
                  </a:lnTo>
                  <a:lnTo>
                    <a:pt x="36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4" name="Freeform 131"/>
            <p:cNvSpPr>
              <a:spLocks/>
            </p:cNvSpPr>
            <p:nvPr/>
          </p:nvSpPr>
          <p:spPr bwMode="auto">
            <a:xfrm>
              <a:off x="3420" y="2233"/>
              <a:ext cx="76" cy="101"/>
            </a:xfrm>
            <a:custGeom>
              <a:avLst/>
              <a:gdLst>
                <a:gd name="T0" fmla="*/ 0 w 76"/>
                <a:gd name="T1" fmla="*/ 101 h 101"/>
                <a:gd name="T2" fmla="*/ 10 w 76"/>
                <a:gd name="T3" fmla="*/ 99 h 101"/>
                <a:gd name="T4" fmla="*/ 56 w 76"/>
                <a:gd name="T5" fmla="*/ 6 h 101"/>
                <a:gd name="T6" fmla="*/ 55 w 76"/>
                <a:gd name="T7" fmla="*/ 0 h 101"/>
                <a:gd name="T8" fmla="*/ 76 w 76"/>
                <a:gd name="T9" fmla="*/ 0 h 101"/>
                <a:gd name="T10" fmla="*/ 65 w 76"/>
                <a:gd name="T11" fmla="*/ 5 h 101"/>
                <a:gd name="T12" fmla="*/ 20 w 76"/>
                <a:gd name="T13" fmla="*/ 96 h 101"/>
                <a:gd name="T14" fmla="*/ 26 w 76"/>
                <a:gd name="T15" fmla="*/ 101 h 101"/>
                <a:gd name="T16" fmla="*/ 0 w 76"/>
                <a:gd name="T17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101">
                  <a:moveTo>
                    <a:pt x="0" y="101"/>
                  </a:moveTo>
                  <a:lnTo>
                    <a:pt x="10" y="99"/>
                  </a:lnTo>
                  <a:lnTo>
                    <a:pt x="56" y="6"/>
                  </a:lnTo>
                  <a:lnTo>
                    <a:pt x="55" y="0"/>
                  </a:lnTo>
                  <a:lnTo>
                    <a:pt x="76" y="0"/>
                  </a:lnTo>
                  <a:lnTo>
                    <a:pt x="65" y="5"/>
                  </a:lnTo>
                  <a:lnTo>
                    <a:pt x="20" y="96"/>
                  </a:lnTo>
                  <a:lnTo>
                    <a:pt x="26" y="101"/>
                  </a:lnTo>
                  <a:lnTo>
                    <a:pt x="0" y="10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5" name="Freeform 132"/>
            <p:cNvSpPr>
              <a:spLocks/>
            </p:cNvSpPr>
            <p:nvPr/>
          </p:nvSpPr>
          <p:spPr bwMode="auto">
            <a:xfrm>
              <a:off x="3420" y="2233"/>
              <a:ext cx="76" cy="101"/>
            </a:xfrm>
            <a:custGeom>
              <a:avLst/>
              <a:gdLst>
                <a:gd name="T0" fmla="*/ 0 w 76"/>
                <a:gd name="T1" fmla="*/ 101 h 101"/>
                <a:gd name="T2" fmla="*/ 10 w 76"/>
                <a:gd name="T3" fmla="*/ 99 h 101"/>
                <a:gd name="T4" fmla="*/ 56 w 76"/>
                <a:gd name="T5" fmla="*/ 6 h 101"/>
                <a:gd name="T6" fmla="*/ 55 w 76"/>
                <a:gd name="T7" fmla="*/ 0 h 101"/>
                <a:gd name="T8" fmla="*/ 76 w 76"/>
                <a:gd name="T9" fmla="*/ 0 h 101"/>
                <a:gd name="T10" fmla="*/ 65 w 76"/>
                <a:gd name="T11" fmla="*/ 5 h 101"/>
                <a:gd name="T12" fmla="*/ 20 w 76"/>
                <a:gd name="T13" fmla="*/ 96 h 101"/>
                <a:gd name="T14" fmla="*/ 26 w 76"/>
                <a:gd name="T15" fmla="*/ 101 h 101"/>
                <a:gd name="T16" fmla="*/ 0 w 76"/>
                <a:gd name="T17" fmla="*/ 101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101">
                  <a:moveTo>
                    <a:pt x="0" y="101"/>
                  </a:moveTo>
                  <a:lnTo>
                    <a:pt x="10" y="99"/>
                  </a:lnTo>
                  <a:lnTo>
                    <a:pt x="56" y="6"/>
                  </a:lnTo>
                  <a:lnTo>
                    <a:pt x="55" y="0"/>
                  </a:lnTo>
                  <a:lnTo>
                    <a:pt x="76" y="0"/>
                  </a:lnTo>
                  <a:lnTo>
                    <a:pt x="65" y="5"/>
                  </a:lnTo>
                  <a:lnTo>
                    <a:pt x="20" y="96"/>
                  </a:lnTo>
                  <a:lnTo>
                    <a:pt x="26" y="101"/>
                  </a:lnTo>
                  <a:lnTo>
                    <a:pt x="0" y="101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6" name="Freeform 133"/>
            <p:cNvSpPr>
              <a:spLocks/>
            </p:cNvSpPr>
            <p:nvPr/>
          </p:nvSpPr>
          <p:spPr bwMode="auto">
            <a:xfrm>
              <a:off x="3367" y="2186"/>
              <a:ext cx="76" cy="101"/>
            </a:xfrm>
            <a:custGeom>
              <a:avLst/>
              <a:gdLst>
                <a:gd name="T0" fmla="*/ 76 w 76"/>
                <a:gd name="T1" fmla="*/ 0 h 101"/>
                <a:gd name="T2" fmla="*/ 66 w 76"/>
                <a:gd name="T3" fmla="*/ 2 h 101"/>
                <a:gd name="T4" fmla="*/ 20 w 76"/>
                <a:gd name="T5" fmla="*/ 95 h 101"/>
                <a:gd name="T6" fmla="*/ 21 w 76"/>
                <a:gd name="T7" fmla="*/ 101 h 101"/>
                <a:gd name="T8" fmla="*/ 0 w 76"/>
                <a:gd name="T9" fmla="*/ 101 h 101"/>
                <a:gd name="T10" fmla="*/ 11 w 76"/>
                <a:gd name="T11" fmla="*/ 96 h 101"/>
                <a:gd name="T12" fmla="*/ 56 w 76"/>
                <a:gd name="T13" fmla="*/ 6 h 101"/>
                <a:gd name="T14" fmla="*/ 50 w 76"/>
                <a:gd name="T15" fmla="*/ 0 h 101"/>
                <a:gd name="T16" fmla="*/ 76 w 76"/>
                <a:gd name="T17" fmla="*/ 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101">
                  <a:moveTo>
                    <a:pt x="76" y="0"/>
                  </a:moveTo>
                  <a:lnTo>
                    <a:pt x="66" y="2"/>
                  </a:lnTo>
                  <a:lnTo>
                    <a:pt x="20" y="95"/>
                  </a:lnTo>
                  <a:lnTo>
                    <a:pt x="21" y="101"/>
                  </a:lnTo>
                  <a:lnTo>
                    <a:pt x="0" y="101"/>
                  </a:lnTo>
                  <a:lnTo>
                    <a:pt x="11" y="96"/>
                  </a:lnTo>
                  <a:lnTo>
                    <a:pt x="56" y="6"/>
                  </a:lnTo>
                  <a:lnTo>
                    <a:pt x="50" y="0"/>
                  </a:lnTo>
                  <a:lnTo>
                    <a:pt x="7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7" name="Freeform 134"/>
            <p:cNvSpPr>
              <a:spLocks/>
            </p:cNvSpPr>
            <p:nvPr/>
          </p:nvSpPr>
          <p:spPr bwMode="auto">
            <a:xfrm>
              <a:off x="3367" y="2186"/>
              <a:ext cx="76" cy="101"/>
            </a:xfrm>
            <a:custGeom>
              <a:avLst/>
              <a:gdLst>
                <a:gd name="T0" fmla="*/ 76 w 76"/>
                <a:gd name="T1" fmla="*/ 0 h 101"/>
                <a:gd name="T2" fmla="*/ 66 w 76"/>
                <a:gd name="T3" fmla="*/ 2 h 101"/>
                <a:gd name="T4" fmla="*/ 20 w 76"/>
                <a:gd name="T5" fmla="*/ 95 h 101"/>
                <a:gd name="T6" fmla="*/ 21 w 76"/>
                <a:gd name="T7" fmla="*/ 101 h 101"/>
                <a:gd name="T8" fmla="*/ 0 w 76"/>
                <a:gd name="T9" fmla="*/ 101 h 101"/>
                <a:gd name="T10" fmla="*/ 11 w 76"/>
                <a:gd name="T11" fmla="*/ 96 h 101"/>
                <a:gd name="T12" fmla="*/ 56 w 76"/>
                <a:gd name="T13" fmla="*/ 6 h 101"/>
                <a:gd name="T14" fmla="*/ 50 w 76"/>
                <a:gd name="T15" fmla="*/ 0 h 101"/>
                <a:gd name="T16" fmla="*/ 76 w 76"/>
                <a:gd name="T17" fmla="*/ 0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6" h="101">
                  <a:moveTo>
                    <a:pt x="76" y="0"/>
                  </a:moveTo>
                  <a:lnTo>
                    <a:pt x="66" y="2"/>
                  </a:lnTo>
                  <a:lnTo>
                    <a:pt x="20" y="95"/>
                  </a:lnTo>
                  <a:lnTo>
                    <a:pt x="21" y="101"/>
                  </a:lnTo>
                  <a:lnTo>
                    <a:pt x="0" y="101"/>
                  </a:lnTo>
                  <a:lnTo>
                    <a:pt x="11" y="96"/>
                  </a:lnTo>
                  <a:lnTo>
                    <a:pt x="56" y="6"/>
                  </a:lnTo>
                  <a:lnTo>
                    <a:pt x="50" y="0"/>
                  </a:lnTo>
                  <a:lnTo>
                    <a:pt x="76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8" name="Freeform 135"/>
            <p:cNvSpPr>
              <a:spLocks/>
            </p:cNvSpPr>
            <p:nvPr/>
          </p:nvSpPr>
          <p:spPr bwMode="auto">
            <a:xfrm>
              <a:off x="1872" y="2192"/>
              <a:ext cx="115" cy="66"/>
            </a:xfrm>
            <a:custGeom>
              <a:avLst/>
              <a:gdLst>
                <a:gd name="T0" fmla="*/ 0 w 115"/>
                <a:gd name="T1" fmla="*/ 3 h 66"/>
                <a:gd name="T2" fmla="*/ 72 w 115"/>
                <a:gd name="T3" fmla="*/ 9 h 66"/>
                <a:gd name="T4" fmla="*/ 93 w 115"/>
                <a:gd name="T5" fmla="*/ 34 h 66"/>
                <a:gd name="T6" fmla="*/ 73 w 115"/>
                <a:gd name="T7" fmla="*/ 59 h 66"/>
                <a:gd name="T8" fmla="*/ 3 w 115"/>
                <a:gd name="T9" fmla="*/ 66 h 66"/>
                <a:gd name="T10" fmla="*/ 85 w 115"/>
                <a:gd name="T11" fmla="*/ 66 h 66"/>
                <a:gd name="T12" fmla="*/ 115 w 115"/>
                <a:gd name="T13" fmla="*/ 31 h 66"/>
                <a:gd name="T14" fmla="*/ 88 w 115"/>
                <a:gd name="T15" fmla="*/ 0 h 66"/>
                <a:gd name="T16" fmla="*/ 1 w 115"/>
                <a:gd name="T17" fmla="*/ 3 h 66"/>
                <a:gd name="T18" fmla="*/ 0 w 115"/>
                <a:gd name="T19" fmla="*/ 3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5" h="66">
                  <a:moveTo>
                    <a:pt x="0" y="3"/>
                  </a:moveTo>
                  <a:lnTo>
                    <a:pt x="72" y="9"/>
                  </a:lnTo>
                  <a:lnTo>
                    <a:pt x="93" y="34"/>
                  </a:lnTo>
                  <a:lnTo>
                    <a:pt x="73" y="59"/>
                  </a:lnTo>
                  <a:lnTo>
                    <a:pt x="3" y="66"/>
                  </a:lnTo>
                  <a:lnTo>
                    <a:pt x="85" y="66"/>
                  </a:lnTo>
                  <a:lnTo>
                    <a:pt x="115" y="31"/>
                  </a:lnTo>
                  <a:lnTo>
                    <a:pt x="88" y="0"/>
                  </a:lnTo>
                  <a:lnTo>
                    <a:pt x="1" y="3"/>
                  </a:lnTo>
                  <a:lnTo>
                    <a:pt x="0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9" name="Freeform 136"/>
            <p:cNvSpPr>
              <a:spLocks/>
            </p:cNvSpPr>
            <p:nvPr/>
          </p:nvSpPr>
          <p:spPr bwMode="auto">
            <a:xfrm>
              <a:off x="1872" y="2192"/>
              <a:ext cx="115" cy="66"/>
            </a:xfrm>
            <a:custGeom>
              <a:avLst/>
              <a:gdLst>
                <a:gd name="T0" fmla="*/ 0 w 115"/>
                <a:gd name="T1" fmla="*/ 3 h 66"/>
                <a:gd name="T2" fmla="*/ 72 w 115"/>
                <a:gd name="T3" fmla="*/ 9 h 66"/>
                <a:gd name="T4" fmla="*/ 93 w 115"/>
                <a:gd name="T5" fmla="*/ 34 h 66"/>
                <a:gd name="T6" fmla="*/ 73 w 115"/>
                <a:gd name="T7" fmla="*/ 59 h 66"/>
                <a:gd name="T8" fmla="*/ 3 w 115"/>
                <a:gd name="T9" fmla="*/ 66 h 66"/>
                <a:gd name="T10" fmla="*/ 85 w 115"/>
                <a:gd name="T11" fmla="*/ 66 h 66"/>
                <a:gd name="T12" fmla="*/ 115 w 115"/>
                <a:gd name="T13" fmla="*/ 31 h 66"/>
                <a:gd name="T14" fmla="*/ 88 w 115"/>
                <a:gd name="T15" fmla="*/ 0 h 66"/>
                <a:gd name="T16" fmla="*/ 1 w 115"/>
                <a:gd name="T17" fmla="*/ 3 h 66"/>
                <a:gd name="T18" fmla="*/ 0 w 115"/>
                <a:gd name="T19" fmla="*/ 3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5" h="66">
                  <a:moveTo>
                    <a:pt x="0" y="3"/>
                  </a:moveTo>
                  <a:lnTo>
                    <a:pt x="72" y="9"/>
                  </a:lnTo>
                  <a:lnTo>
                    <a:pt x="93" y="34"/>
                  </a:lnTo>
                  <a:lnTo>
                    <a:pt x="73" y="59"/>
                  </a:lnTo>
                  <a:lnTo>
                    <a:pt x="3" y="66"/>
                  </a:lnTo>
                  <a:lnTo>
                    <a:pt x="85" y="66"/>
                  </a:lnTo>
                  <a:lnTo>
                    <a:pt x="115" y="31"/>
                  </a:lnTo>
                  <a:lnTo>
                    <a:pt x="88" y="0"/>
                  </a:lnTo>
                  <a:lnTo>
                    <a:pt x="1" y="3"/>
                  </a:lnTo>
                  <a:lnTo>
                    <a:pt x="0" y="3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0" name="Freeform 137"/>
            <p:cNvSpPr>
              <a:spLocks/>
            </p:cNvSpPr>
            <p:nvPr/>
          </p:nvSpPr>
          <p:spPr bwMode="auto">
            <a:xfrm>
              <a:off x="1877" y="2281"/>
              <a:ext cx="116" cy="66"/>
            </a:xfrm>
            <a:custGeom>
              <a:avLst/>
              <a:gdLst>
                <a:gd name="T0" fmla="*/ 0 w 116"/>
                <a:gd name="T1" fmla="*/ 3 h 66"/>
                <a:gd name="T2" fmla="*/ 73 w 116"/>
                <a:gd name="T3" fmla="*/ 9 h 66"/>
                <a:gd name="T4" fmla="*/ 94 w 116"/>
                <a:gd name="T5" fmla="*/ 34 h 66"/>
                <a:gd name="T6" fmla="*/ 74 w 116"/>
                <a:gd name="T7" fmla="*/ 59 h 66"/>
                <a:gd name="T8" fmla="*/ 4 w 116"/>
                <a:gd name="T9" fmla="*/ 66 h 66"/>
                <a:gd name="T10" fmla="*/ 86 w 116"/>
                <a:gd name="T11" fmla="*/ 66 h 66"/>
                <a:gd name="T12" fmla="*/ 116 w 116"/>
                <a:gd name="T13" fmla="*/ 31 h 66"/>
                <a:gd name="T14" fmla="*/ 89 w 116"/>
                <a:gd name="T15" fmla="*/ 0 h 66"/>
                <a:gd name="T16" fmla="*/ 2 w 116"/>
                <a:gd name="T17" fmla="*/ 3 h 66"/>
                <a:gd name="T18" fmla="*/ 0 w 116"/>
                <a:gd name="T19" fmla="*/ 3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6" h="66">
                  <a:moveTo>
                    <a:pt x="0" y="3"/>
                  </a:moveTo>
                  <a:lnTo>
                    <a:pt x="73" y="9"/>
                  </a:lnTo>
                  <a:lnTo>
                    <a:pt x="94" y="34"/>
                  </a:lnTo>
                  <a:lnTo>
                    <a:pt x="74" y="59"/>
                  </a:lnTo>
                  <a:lnTo>
                    <a:pt x="4" y="66"/>
                  </a:lnTo>
                  <a:lnTo>
                    <a:pt x="86" y="66"/>
                  </a:lnTo>
                  <a:lnTo>
                    <a:pt x="116" y="31"/>
                  </a:lnTo>
                  <a:lnTo>
                    <a:pt x="89" y="0"/>
                  </a:lnTo>
                  <a:lnTo>
                    <a:pt x="2" y="3"/>
                  </a:lnTo>
                  <a:lnTo>
                    <a:pt x="0" y="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1" name="Freeform 138"/>
            <p:cNvSpPr>
              <a:spLocks/>
            </p:cNvSpPr>
            <p:nvPr/>
          </p:nvSpPr>
          <p:spPr bwMode="auto">
            <a:xfrm>
              <a:off x="1877" y="2281"/>
              <a:ext cx="116" cy="66"/>
            </a:xfrm>
            <a:custGeom>
              <a:avLst/>
              <a:gdLst>
                <a:gd name="T0" fmla="*/ 0 w 116"/>
                <a:gd name="T1" fmla="*/ 3 h 66"/>
                <a:gd name="T2" fmla="*/ 73 w 116"/>
                <a:gd name="T3" fmla="*/ 9 h 66"/>
                <a:gd name="T4" fmla="*/ 94 w 116"/>
                <a:gd name="T5" fmla="*/ 34 h 66"/>
                <a:gd name="T6" fmla="*/ 74 w 116"/>
                <a:gd name="T7" fmla="*/ 59 h 66"/>
                <a:gd name="T8" fmla="*/ 4 w 116"/>
                <a:gd name="T9" fmla="*/ 66 h 66"/>
                <a:gd name="T10" fmla="*/ 86 w 116"/>
                <a:gd name="T11" fmla="*/ 66 h 66"/>
                <a:gd name="T12" fmla="*/ 116 w 116"/>
                <a:gd name="T13" fmla="*/ 31 h 66"/>
                <a:gd name="T14" fmla="*/ 89 w 116"/>
                <a:gd name="T15" fmla="*/ 0 h 66"/>
                <a:gd name="T16" fmla="*/ 2 w 116"/>
                <a:gd name="T17" fmla="*/ 3 h 66"/>
                <a:gd name="T18" fmla="*/ 0 w 116"/>
                <a:gd name="T19" fmla="*/ 3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16" h="66">
                  <a:moveTo>
                    <a:pt x="0" y="3"/>
                  </a:moveTo>
                  <a:lnTo>
                    <a:pt x="73" y="9"/>
                  </a:lnTo>
                  <a:lnTo>
                    <a:pt x="94" y="34"/>
                  </a:lnTo>
                  <a:lnTo>
                    <a:pt x="74" y="59"/>
                  </a:lnTo>
                  <a:lnTo>
                    <a:pt x="4" y="66"/>
                  </a:lnTo>
                  <a:lnTo>
                    <a:pt x="86" y="66"/>
                  </a:lnTo>
                  <a:lnTo>
                    <a:pt x="116" y="31"/>
                  </a:lnTo>
                  <a:lnTo>
                    <a:pt x="89" y="0"/>
                  </a:lnTo>
                  <a:lnTo>
                    <a:pt x="2" y="3"/>
                  </a:lnTo>
                  <a:lnTo>
                    <a:pt x="0" y="3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2" name="Freeform 139"/>
            <p:cNvSpPr>
              <a:spLocks/>
            </p:cNvSpPr>
            <p:nvPr/>
          </p:nvSpPr>
          <p:spPr bwMode="auto">
            <a:xfrm>
              <a:off x="1909" y="2232"/>
              <a:ext cx="28" cy="92"/>
            </a:xfrm>
            <a:custGeom>
              <a:avLst/>
              <a:gdLst>
                <a:gd name="T0" fmla="*/ 0 w 28"/>
                <a:gd name="T1" fmla="*/ 92 h 92"/>
                <a:gd name="T2" fmla="*/ 9 w 28"/>
                <a:gd name="T3" fmla="*/ 85 h 92"/>
                <a:gd name="T4" fmla="*/ 15 w 28"/>
                <a:gd name="T5" fmla="*/ 0 h 92"/>
                <a:gd name="T6" fmla="*/ 19 w 28"/>
                <a:gd name="T7" fmla="*/ 85 h 92"/>
                <a:gd name="T8" fmla="*/ 28 w 28"/>
                <a:gd name="T9" fmla="*/ 92 h 92"/>
                <a:gd name="T10" fmla="*/ 1 w 28"/>
                <a:gd name="T11" fmla="*/ 92 h 92"/>
                <a:gd name="T12" fmla="*/ 0 w 28"/>
                <a:gd name="T13" fmla="*/ 9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92">
                  <a:moveTo>
                    <a:pt x="0" y="92"/>
                  </a:moveTo>
                  <a:lnTo>
                    <a:pt x="9" y="85"/>
                  </a:lnTo>
                  <a:lnTo>
                    <a:pt x="15" y="0"/>
                  </a:lnTo>
                  <a:lnTo>
                    <a:pt x="19" y="85"/>
                  </a:lnTo>
                  <a:lnTo>
                    <a:pt x="28" y="92"/>
                  </a:lnTo>
                  <a:lnTo>
                    <a:pt x="1" y="92"/>
                  </a:lnTo>
                  <a:lnTo>
                    <a:pt x="0" y="9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3" name="Freeform 140"/>
            <p:cNvSpPr>
              <a:spLocks/>
            </p:cNvSpPr>
            <p:nvPr/>
          </p:nvSpPr>
          <p:spPr bwMode="auto">
            <a:xfrm>
              <a:off x="1909" y="2232"/>
              <a:ext cx="28" cy="92"/>
            </a:xfrm>
            <a:custGeom>
              <a:avLst/>
              <a:gdLst>
                <a:gd name="T0" fmla="*/ 0 w 28"/>
                <a:gd name="T1" fmla="*/ 92 h 92"/>
                <a:gd name="T2" fmla="*/ 9 w 28"/>
                <a:gd name="T3" fmla="*/ 85 h 92"/>
                <a:gd name="T4" fmla="*/ 15 w 28"/>
                <a:gd name="T5" fmla="*/ 0 h 92"/>
                <a:gd name="T6" fmla="*/ 19 w 28"/>
                <a:gd name="T7" fmla="*/ 85 h 92"/>
                <a:gd name="T8" fmla="*/ 28 w 28"/>
                <a:gd name="T9" fmla="*/ 92 h 92"/>
                <a:gd name="T10" fmla="*/ 1 w 28"/>
                <a:gd name="T11" fmla="*/ 92 h 92"/>
                <a:gd name="T12" fmla="*/ 0 w 28"/>
                <a:gd name="T13" fmla="*/ 9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92">
                  <a:moveTo>
                    <a:pt x="0" y="92"/>
                  </a:moveTo>
                  <a:lnTo>
                    <a:pt x="9" y="85"/>
                  </a:lnTo>
                  <a:lnTo>
                    <a:pt x="15" y="0"/>
                  </a:lnTo>
                  <a:lnTo>
                    <a:pt x="19" y="85"/>
                  </a:lnTo>
                  <a:lnTo>
                    <a:pt x="28" y="92"/>
                  </a:lnTo>
                  <a:lnTo>
                    <a:pt x="1" y="92"/>
                  </a:lnTo>
                  <a:lnTo>
                    <a:pt x="0" y="92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4" name="Freeform 141"/>
            <p:cNvSpPr>
              <a:spLocks/>
            </p:cNvSpPr>
            <p:nvPr/>
          </p:nvSpPr>
          <p:spPr bwMode="auto">
            <a:xfrm>
              <a:off x="1910" y="2221"/>
              <a:ext cx="28" cy="92"/>
            </a:xfrm>
            <a:custGeom>
              <a:avLst/>
              <a:gdLst>
                <a:gd name="T0" fmla="*/ 28 w 28"/>
                <a:gd name="T1" fmla="*/ 0 h 92"/>
                <a:gd name="T2" fmla="*/ 19 w 28"/>
                <a:gd name="T3" fmla="*/ 7 h 92"/>
                <a:gd name="T4" fmla="*/ 13 w 28"/>
                <a:gd name="T5" fmla="*/ 92 h 92"/>
                <a:gd name="T6" fmla="*/ 9 w 28"/>
                <a:gd name="T7" fmla="*/ 7 h 92"/>
                <a:gd name="T8" fmla="*/ 0 w 28"/>
                <a:gd name="T9" fmla="*/ 0 h 92"/>
                <a:gd name="T10" fmla="*/ 27 w 28"/>
                <a:gd name="T11" fmla="*/ 0 h 92"/>
                <a:gd name="T12" fmla="*/ 28 w 28"/>
                <a:gd name="T13" fmla="*/ 0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92">
                  <a:moveTo>
                    <a:pt x="28" y="0"/>
                  </a:moveTo>
                  <a:lnTo>
                    <a:pt x="19" y="7"/>
                  </a:lnTo>
                  <a:lnTo>
                    <a:pt x="13" y="92"/>
                  </a:lnTo>
                  <a:lnTo>
                    <a:pt x="9" y="7"/>
                  </a:lnTo>
                  <a:lnTo>
                    <a:pt x="0" y="0"/>
                  </a:lnTo>
                  <a:lnTo>
                    <a:pt x="27" y="0"/>
                  </a:lnTo>
                  <a:lnTo>
                    <a:pt x="28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5" name="Freeform 142"/>
            <p:cNvSpPr>
              <a:spLocks/>
            </p:cNvSpPr>
            <p:nvPr/>
          </p:nvSpPr>
          <p:spPr bwMode="auto">
            <a:xfrm>
              <a:off x="1910" y="2221"/>
              <a:ext cx="28" cy="92"/>
            </a:xfrm>
            <a:custGeom>
              <a:avLst/>
              <a:gdLst>
                <a:gd name="T0" fmla="*/ 28 w 28"/>
                <a:gd name="T1" fmla="*/ 0 h 92"/>
                <a:gd name="T2" fmla="*/ 19 w 28"/>
                <a:gd name="T3" fmla="*/ 7 h 92"/>
                <a:gd name="T4" fmla="*/ 13 w 28"/>
                <a:gd name="T5" fmla="*/ 92 h 92"/>
                <a:gd name="T6" fmla="*/ 9 w 28"/>
                <a:gd name="T7" fmla="*/ 7 h 92"/>
                <a:gd name="T8" fmla="*/ 0 w 28"/>
                <a:gd name="T9" fmla="*/ 0 h 92"/>
                <a:gd name="T10" fmla="*/ 27 w 28"/>
                <a:gd name="T11" fmla="*/ 0 h 92"/>
                <a:gd name="T12" fmla="*/ 28 w 28"/>
                <a:gd name="T13" fmla="*/ 0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8" h="92">
                  <a:moveTo>
                    <a:pt x="28" y="0"/>
                  </a:moveTo>
                  <a:lnTo>
                    <a:pt x="19" y="7"/>
                  </a:lnTo>
                  <a:lnTo>
                    <a:pt x="13" y="92"/>
                  </a:lnTo>
                  <a:lnTo>
                    <a:pt x="9" y="7"/>
                  </a:lnTo>
                  <a:lnTo>
                    <a:pt x="0" y="0"/>
                  </a:lnTo>
                  <a:lnTo>
                    <a:pt x="27" y="0"/>
                  </a:lnTo>
                  <a:lnTo>
                    <a:pt x="28" y="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6" name="Freeform 143"/>
            <p:cNvSpPr>
              <a:spLocks/>
            </p:cNvSpPr>
            <p:nvPr/>
          </p:nvSpPr>
          <p:spPr bwMode="auto">
            <a:xfrm>
              <a:off x="2736" y="1612"/>
              <a:ext cx="108" cy="150"/>
            </a:xfrm>
            <a:custGeom>
              <a:avLst/>
              <a:gdLst>
                <a:gd name="T0" fmla="*/ 108 w 108"/>
                <a:gd name="T1" fmla="*/ 150 h 150"/>
                <a:gd name="T2" fmla="*/ 94 w 108"/>
                <a:gd name="T3" fmla="*/ 147 h 150"/>
                <a:gd name="T4" fmla="*/ 28 w 108"/>
                <a:gd name="T5" fmla="*/ 8 h 150"/>
                <a:gd name="T6" fmla="*/ 30 w 108"/>
                <a:gd name="T7" fmla="*/ 0 h 150"/>
                <a:gd name="T8" fmla="*/ 0 w 108"/>
                <a:gd name="T9" fmla="*/ 0 h 150"/>
                <a:gd name="T10" fmla="*/ 16 w 108"/>
                <a:gd name="T11" fmla="*/ 7 h 150"/>
                <a:gd name="T12" fmla="*/ 79 w 108"/>
                <a:gd name="T13" fmla="*/ 141 h 150"/>
                <a:gd name="T14" fmla="*/ 72 w 108"/>
                <a:gd name="T15" fmla="*/ 150 h 150"/>
                <a:gd name="T16" fmla="*/ 108 w 108"/>
                <a:gd name="T17" fmla="*/ 150 h 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150">
                  <a:moveTo>
                    <a:pt x="108" y="150"/>
                  </a:moveTo>
                  <a:lnTo>
                    <a:pt x="94" y="147"/>
                  </a:lnTo>
                  <a:lnTo>
                    <a:pt x="28" y="8"/>
                  </a:lnTo>
                  <a:lnTo>
                    <a:pt x="30" y="0"/>
                  </a:lnTo>
                  <a:lnTo>
                    <a:pt x="0" y="0"/>
                  </a:lnTo>
                  <a:lnTo>
                    <a:pt x="16" y="7"/>
                  </a:lnTo>
                  <a:lnTo>
                    <a:pt x="79" y="141"/>
                  </a:lnTo>
                  <a:lnTo>
                    <a:pt x="72" y="150"/>
                  </a:lnTo>
                  <a:lnTo>
                    <a:pt x="108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7" name="Freeform 144"/>
            <p:cNvSpPr>
              <a:spLocks/>
            </p:cNvSpPr>
            <p:nvPr/>
          </p:nvSpPr>
          <p:spPr bwMode="auto">
            <a:xfrm>
              <a:off x="2736" y="1612"/>
              <a:ext cx="108" cy="150"/>
            </a:xfrm>
            <a:custGeom>
              <a:avLst/>
              <a:gdLst>
                <a:gd name="T0" fmla="*/ 108 w 108"/>
                <a:gd name="T1" fmla="*/ 150 h 150"/>
                <a:gd name="T2" fmla="*/ 94 w 108"/>
                <a:gd name="T3" fmla="*/ 147 h 150"/>
                <a:gd name="T4" fmla="*/ 28 w 108"/>
                <a:gd name="T5" fmla="*/ 8 h 150"/>
                <a:gd name="T6" fmla="*/ 30 w 108"/>
                <a:gd name="T7" fmla="*/ 0 h 150"/>
                <a:gd name="T8" fmla="*/ 0 w 108"/>
                <a:gd name="T9" fmla="*/ 0 h 150"/>
                <a:gd name="T10" fmla="*/ 16 w 108"/>
                <a:gd name="T11" fmla="*/ 7 h 150"/>
                <a:gd name="T12" fmla="*/ 79 w 108"/>
                <a:gd name="T13" fmla="*/ 141 h 150"/>
                <a:gd name="T14" fmla="*/ 72 w 108"/>
                <a:gd name="T15" fmla="*/ 150 h 150"/>
                <a:gd name="T16" fmla="*/ 108 w 108"/>
                <a:gd name="T17" fmla="*/ 150 h 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8" h="150">
                  <a:moveTo>
                    <a:pt x="108" y="150"/>
                  </a:moveTo>
                  <a:lnTo>
                    <a:pt x="94" y="147"/>
                  </a:lnTo>
                  <a:lnTo>
                    <a:pt x="28" y="8"/>
                  </a:lnTo>
                  <a:lnTo>
                    <a:pt x="30" y="0"/>
                  </a:lnTo>
                  <a:lnTo>
                    <a:pt x="0" y="0"/>
                  </a:lnTo>
                  <a:lnTo>
                    <a:pt x="16" y="7"/>
                  </a:lnTo>
                  <a:lnTo>
                    <a:pt x="79" y="141"/>
                  </a:lnTo>
                  <a:lnTo>
                    <a:pt x="72" y="150"/>
                  </a:lnTo>
                  <a:lnTo>
                    <a:pt x="108" y="15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8" name="Freeform 145"/>
            <p:cNvSpPr>
              <a:spLocks/>
            </p:cNvSpPr>
            <p:nvPr/>
          </p:nvSpPr>
          <p:spPr bwMode="auto">
            <a:xfrm>
              <a:off x="2723" y="1677"/>
              <a:ext cx="138" cy="48"/>
            </a:xfrm>
            <a:custGeom>
              <a:avLst/>
              <a:gdLst>
                <a:gd name="T0" fmla="*/ 609 w 611"/>
                <a:gd name="T1" fmla="*/ 210 h 214"/>
                <a:gd name="T2" fmla="*/ 335 w 611"/>
                <a:gd name="T3" fmla="*/ 73 h 214"/>
                <a:gd name="T4" fmla="*/ 24 w 611"/>
                <a:gd name="T5" fmla="*/ 214 h 214"/>
                <a:gd name="T6" fmla="*/ 326 w 611"/>
                <a:gd name="T7" fmla="*/ 0 h 214"/>
                <a:gd name="T8" fmla="*/ 607 w 611"/>
                <a:gd name="T9" fmla="*/ 212 h 214"/>
                <a:gd name="T10" fmla="*/ 609 w 611"/>
                <a:gd name="T11" fmla="*/ 21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1" h="214">
                  <a:moveTo>
                    <a:pt x="609" y="210"/>
                  </a:moveTo>
                  <a:cubicBezTo>
                    <a:pt x="609" y="210"/>
                    <a:pt x="611" y="86"/>
                    <a:pt x="335" y="73"/>
                  </a:cubicBezTo>
                  <a:cubicBezTo>
                    <a:pt x="7" y="94"/>
                    <a:pt x="24" y="214"/>
                    <a:pt x="24" y="214"/>
                  </a:cubicBezTo>
                  <a:cubicBezTo>
                    <a:pt x="24" y="214"/>
                    <a:pt x="0" y="0"/>
                    <a:pt x="326" y="0"/>
                  </a:cubicBezTo>
                  <a:cubicBezTo>
                    <a:pt x="595" y="13"/>
                    <a:pt x="607" y="212"/>
                    <a:pt x="607" y="212"/>
                  </a:cubicBezTo>
                  <a:lnTo>
                    <a:pt x="609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9" name="Freeform 146"/>
            <p:cNvSpPr>
              <a:spLocks/>
            </p:cNvSpPr>
            <p:nvPr/>
          </p:nvSpPr>
          <p:spPr bwMode="auto">
            <a:xfrm>
              <a:off x="2723" y="1677"/>
              <a:ext cx="138" cy="48"/>
            </a:xfrm>
            <a:custGeom>
              <a:avLst/>
              <a:gdLst>
                <a:gd name="T0" fmla="*/ 609 w 611"/>
                <a:gd name="T1" fmla="*/ 210 h 214"/>
                <a:gd name="T2" fmla="*/ 335 w 611"/>
                <a:gd name="T3" fmla="*/ 73 h 214"/>
                <a:gd name="T4" fmla="*/ 24 w 611"/>
                <a:gd name="T5" fmla="*/ 214 h 214"/>
                <a:gd name="T6" fmla="*/ 326 w 611"/>
                <a:gd name="T7" fmla="*/ 0 h 214"/>
                <a:gd name="T8" fmla="*/ 607 w 611"/>
                <a:gd name="T9" fmla="*/ 212 h 214"/>
                <a:gd name="T10" fmla="*/ 609 w 611"/>
                <a:gd name="T11" fmla="*/ 210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11" h="214">
                  <a:moveTo>
                    <a:pt x="609" y="210"/>
                  </a:moveTo>
                  <a:cubicBezTo>
                    <a:pt x="609" y="210"/>
                    <a:pt x="611" y="86"/>
                    <a:pt x="335" y="73"/>
                  </a:cubicBezTo>
                  <a:cubicBezTo>
                    <a:pt x="7" y="94"/>
                    <a:pt x="24" y="214"/>
                    <a:pt x="24" y="214"/>
                  </a:cubicBezTo>
                  <a:cubicBezTo>
                    <a:pt x="24" y="214"/>
                    <a:pt x="0" y="0"/>
                    <a:pt x="326" y="0"/>
                  </a:cubicBezTo>
                  <a:cubicBezTo>
                    <a:pt x="595" y="13"/>
                    <a:pt x="607" y="212"/>
                    <a:pt x="607" y="212"/>
                  </a:cubicBezTo>
                  <a:lnTo>
                    <a:pt x="609" y="210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40" name="Freeform 147"/>
            <p:cNvSpPr>
              <a:spLocks/>
            </p:cNvSpPr>
            <p:nvPr/>
          </p:nvSpPr>
          <p:spPr bwMode="auto">
            <a:xfrm>
              <a:off x="3324" y="1607"/>
              <a:ext cx="74" cy="156"/>
            </a:xfrm>
            <a:custGeom>
              <a:avLst/>
              <a:gdLst>
                <a:gd name="T0" fmla="*/ 7 w 328"/>
                <a:gd name="T1" fmla="*/ 2 h 696"/>
                <a:gd name="T2" fmla="*/ 217 w 328"/>
                <a:gd name="T3" fmla="*/ 315 h 696"/>
                <a:gd name="T4" fmla="*/ 0 w 328"/>
                <a:gd name="T5" fmla="*/ 669 h 696"/>
                <a:gd name="T6" fmla="*/ 328 w 328"/>
                <a:gd name="T7" fmla="*/ 325 h 696"/>
                <a:gd name="T8" fmla="*/ 4 w 328"/>
                <a:gd name="T9" fmla="*/ 5 h 696"/>
                <a:gd name="T10" fmla="*/ 7 w 328"/>
                <a:gd name="T11" fmla="*/ 2 h 6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8" h="696">
                  <a:moveTo>
                    <a:pt x="7" y="2"/>
                  </a:moveTo>
                  <a:cubicBezTo>
                    <a:pt x="7" y="2"/>
                    <a:pt x="197" y="0"/>
                    <a:pt x="217" y="315"/>
                  </a:cubicBezTo>
                  <a:cubicBezTo>
                    <a:pt x="183" y="688"/>
                    <a:pt x="0" y="669"/>
                    <a:pt x="0" y="669"/>
                  </a:cubicBezTo>
                  <a:cubicBezTo>
                    <a:pt x="0" y="669"/>
                    <a:pt x="328" y="696"/>
                    <a:pt x="328" y="325"/>
                  </a:cubicBezTo>
                  <a:cubicBezTo>
                    <a:pt x="308" y="18"/>
                    <a:pt x="4" y="5"/>
                    <a:pt x="4" y="5"/>
                  </a:cubicBezTo>
                  <a:lnTo>
                    <a:pt x="7" y="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41" name="Freeform 148"/>
            <p:cNvSpPr>
              <a:spLocks/>
            </p:cNvSpPr>
            <p:nvPr/>
          </p:nvSpPr>
          <p:spPr bwMode="auto">
            <a:xfrm>
              <a:off x="3324" y="1607"/>
              <a:ext cx="74" cy="156"/>
            </a:xfrm>
            <a:custGeom>
              <a:avLst/>
              <a:gdLst>
                <a:gd name="T0" fmla="*/ 7 w 328"/>
                <a:gd name="T1" fmla="*/ 2 h 696"/>
                <a:gd name="T2" fmla="*/ 217 w 328"/>
                <a:gd name="T3" fmla="*/ 315 h 696"/>
                <a:gd name="T4" fmla="*/ 0 w 328"/>
                <a:gd name="T5" fmla="*/ 669 h 696"/>
                <a:gd name="T6" fmla="*/ 328 w 328"/>
                <a:gd name="T7" fmla="*/ 325 h 696"/>
                <a:gd name="T8" fmla="*/ 4 w 328"/>
                <a:gd name="T9" fmla="*/ 5 h 696"/>
                <a:gd name="T10" fmla="*/ 7 w 328"/>
                <a:gd name="T11" fmla="*/ 2 h 6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8" h="696">
                  <a:moveTo>
                    <a:pt x="7" y="2"/>
                  </a:moveTo>
                  <a:cubicBezTo>
                    <a:pt x="7" y="2"/>
                    <a:pt x="197" y="0"/>
                    <a:pt x="217" y="315"/>
                  </a:cubicBezTo>
                  <a:cubicBezTo>
                    <a:pt x="183" y="688"/>
                    <a:pt x="0" y="669"/>
                    <a:pt x="0" y="669"/>
                  </a:cubicBezTo>
                  <a:cubicBezTo>
                    <a:pt x="0" y="669"/>
                    <a:pt x="328" y="696"/>
                    <a:pt x="328" y="325"/>
                  </a:cubicBezTo>
                  <a:cubicBezTo>
                    <a:pt x="308" y="18"/>
                    <a:pt x="4" y="5"/>
                    <a:pt x="4" y="5"/>
                  </a:cubicBezTo>
                  <a:lnTo>
                    <a:pt x="7" y="2"/>
                  </a:ln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42" name="Freeform 149"/>
            <p:cNvSpPr>
              <a:spLocks/>
            </p:cNvSpPr>
            <p:nvPr/>
          </p:nvSpPr>
          <p:spPr bwMode="auto">
            <a:xfrm>
              <a:off x="3322" y="1697"/>
              <a:ext cx="22" cy="35"/>
            </a:xfrm>
            <a:custGeom>
              <a:avLst/>
              <a:gdLst>
                <a:gd name="T0" fmla="*/ 50 w 100"/>
                <a:gd name="T1" fmla="*/ 156 h 156"/>
                <a:gd name="T2" fmla="*/ 25 w 100"/>
                <a:gd name="T3" fmla="*/ 146 h 156"/>
                <a:gd name="T4" fmla="*/ 7 w 100"/>
                <a:gd name="T5" fmla="*/ 117 h 156"/>
                <a:gd name="T6" fmla="*/ 0 w 100"/>
                <a:gd name="T7" fmla="*/ 78 h 156"/>
                <a:gd name="T8" fmla="*/ 7 w 100"/>
                <a:gd name="T9" fmla="*/ 39 h 156"/>
                <a:gd name="T10" fmla="*/ 25 w 100"/>
                <a:gd name="T11" fmla="*/ 10 h 156"/>
                <a:gd name="T12" fmla="*/ 50 w 100"/>
                <a:gd name="T13" fmla="*/ 0 h 156"/>
                <a:gd name="T14" fmla="*/ 75 w 100"/>
                <a:gd name="T15" fmla="*/ 10 h 156"/>
                <a:gd name="T16" fmla="*/ 93 w 100"/>
                <a:gd name="T17" fmla="*/ 39 h 156"/>
                <a:gd name="T18" fmla="*/ 100 w 100"/>
                <a:gd name="T19" fmla="*/ 78 h 156"/>
                <a:gd name="T20" fmla="*/ 93 w 100"/>
                <a:gd name="T21" fmla="*/ 117 h 156"/>
                <a:gd name="T22" fmla="*/ 75 w 100"/>
                <a:gd name="T23" fmla="*/ 146 h 156"/>
                <a:gd name="T24" fmla="*/ 50 w 100"/>
                <a:gd name="T25" fmla="*/ 156 h 156"/>
                <a:gd name="T26" fmla="*/ 50 w 100"/>
                <a:gd name="T27" fmla="*/ 156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00" h="156">
                  <a:moveTo>
                    <a:pt x="50" y="156"/>
                  </a:moveTo>
                  <a:cubicBezTo>
                    <a:pt x="41" y="156"/>
                    <a:pt x="33" y="153"/>
                    <a:pt x="25" y="146"/>
                  </a:cubicBezTo>
                  <a:cubicBezTo>
                    <a:pt x="17" y="138"/>
                    <a:pt x="11" y="129"/>
                    <a:pt x="7" y="117"/>
                  </a:cubicBezTo>
                  <a:cubicBezTo>
                    <a:pt x="2" y="105"/>
                    <a:pt x="0" y="92"/>
                    <a:pt x="0" y="78"/>
                  </a:cubicBezTo>
                  <a:cubicBezTo>
                    <a:pt x="0" y="64"/>
                    <a:pt x="2" y="51"/>
                    <a:pt x="7" y="39"/>
                  </a:cubicBezTo>
                  <a:cubicBezTo>
                    <a:pt x="11" y="27"/>
                    <a:pt x="17" y="18"/>
                    <a:pt x="25" y="10"/>
                  </a:cubicBezTo>
                  <a:cubicBezTo>
                    <a:pt x="33" y="3"/>
                    <a:pt x="41" y="0"/>
                    <a:pt x="50" y="0"/>
                  </a:cubicBezTo>
                  <a:cubicBezTo>
                    <a:pt x="59" y="0"/>
                    <a:pt x="67" y="3"/>
                    <a:pt x="75" y="10"/>
                  </a:cubicBezTo>
                  <a:cubicBezTo>
                    <a:pt x="83" y="18"/>
                    <a:pt x="89" y="27"/>
                    <a:pt x="93" y="39"/>
                  </a:cubicBezTo>
                  <a:cubicBezTo>
                    <a:pt x="98" y="51"/>
                    <a:pt x="100" y="64"/>
                    <a:pt x="100" y="78"/>
                  </a:cubicBezTo>
                  <a:cubicBezTo>
                    <a:pt x="100" y="92"/>
                    <a:pt x="98" y="105"/>
                    <a:pt x="93" y="117"/>
                  </a:cubicBezTo>
                  <a:cubicBezTo>
                    <a:pt x="89" y="129"/>
                    <a:pt x="83" y="138"/>
                    <a:pt x="75" y="146"/>
                  </a:cubicBezTo>
                  <a:cubicBezTo>
                    <a:pt x="67" y="153"/>
                    <a:pt x="59" y="156"/>
                    <a:pt x="50" y="156"/>
                  </a:cubicBezTo>
                  <a:lnTo>
                    <a:pt x="50" y="1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43" name="Freeform 150"/>
            <p:cNvSpPr>
              <a:spLocks/>
            </p:cNvSpPr>
            <p:nvPr/>
          </p:nvSpPr>
          <p:spPr bwMode="auto">
            <a:xfrm>
              <a:off x="3322" y="1697"/>
              <a:ext cx="22" cy="35"/>
            </a:xfrm>
            <a:custGeom>
              <a:avLst/>
              <a:gdLst>
                <a:gd name="T0" fmla="*/ 50 w 100"/>
                <a:gd name="T1" fmla="*/ 156 h 156"/>
                <a:gd name="T2" fmla="*/ 25 w 100"/>
                <a:gd name="T3" fmla="*/ 146 h 156"/>
                <a:gd name="T4" fmla="*/ 7 w 100"/>
                <a:gd name="T5" fmla="*/ 117 h 156"/>
                <a:gd name="T6" fmla="*/ 0 w 100"/>
                <a:gd name="T7" fmla="*/ 78 h 156"/>
                <a:gd name="T8" fmla="*/ 7 w 100"/>
                <a:gd name="T9" fmla="*/ 39 h 156"/>
                <a:gd name="T10" fmla="*/ 25 w 100"/>
                <a:gd name="T11" fmla="*/ 10 h 156"/>
                <a:gd name="T12" fmla="*/ 50 w 100"/>
                <a:gd name="T13" fmla="*/ 0 h 156"/>
                <a:gd name="T14" fmla="*/ 75 w 100"/>
                <a:gd name="T15" fmla="*/ 10 h 156"/>
                <a:gd name="T16" fmla="*/ 93 w 100"/>
                <a:gd name="T17" fmla="*/ 39 h 156"/>
                <a:gd name="T18" fmla="*/ 100 w 100"/>
                <a:gd name="T19" fmla="*/ 78 h 156"/>
                <a:gd name="T20" fmla="*/ 93 w 100"/>
                <a:gd name="T21" fmla="*/ 117 h 156"/>
                <a:gd name="T22" fmla="*/ 75 w 100"/>
                <a:gd name="T23" fmla="*/ 146 h 156"/>
                <a:gd name="T24" fmla="*/ 50 w 100"/>
                <a:gd name="T25" fmla="*/ 156 h 1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00" h="156">
                  <a:moveTo>
                    <a:pt x="50" y="156"/>
                  </a:moveTo>
                  <a:cubicBezTo>
                    <a:pt x="41" y="156"/>
                    <a:pt x="33" y="153"/>
                    <a:pt x="25" y="146"/>
                  </a:cubicBezTo>
                  <a:cubicBezTo>
                    <a:pt x="17" y="138"/>
                    <a:pt x="11" y="129"/>
                    <a:pt x="7" y="117"/>
                  </a:cubicBezTo>
                  <a:cubicBezTo>
                    <a:pt x="2" y="105"/>
                    <a:pt x="0" y="92"/>
                    <a:pt x="0" y="78"/>
                  </a:cubicBezTo>
                  <a:cubicBezTo>
                    <a:pt x="0" y="64"/>
                    <a:pt x="2" y="51"/>
                    <a:pt x="7" y="39"/>
                  </a:cubicBezTo>
                  <a:cubicBezTo>
                    <a:pt x="11" y="27"/>
                    <a:pt x="17" y="18"/>
                    <a:pt x="25" y="10"/>
                  </a:cubicBezTo>
                  <a:cubicBezTo>
                    <a:pt x="33" y="3"/>
                    <a:pt x="41" y="0"/>
                    <a:pt x="50" y="0"/>
                  </a:cubicBezTo>
                  <a:cubicBezTo>
                    <a:pt x="59" y="0"/>
                    <a:pt x="67" y="3"/>
                    <a:pt x="75" y="10"/>
                  </a:cubicBezTo>
                  <a:cubicBezTo>
                    <a:pt x="83" y="18"/>
                    <a:pt x="89" y="27"/>
                    <a:pt x="93" y="39"/>
                  </a:cubicBezTo>
                  <a:cubicBezTo>
                    <a:pt x="98" y="51"/>
                    <a:pt x="100" y="64"/>
                    <a:pt x="100" y="78"/>
                  </a:cubicBezTo>
                  <a:cubicBezTo>
                    <a:pt x="100" y="92"/>
                    <a:pt x="98" y="105"/>
                    <a:pt x="93" y="117"/>
                  </a:cubicBezTo>
                  <a:cubicBezTo>
                    <a:pt x="89" y="129"/>
                    <a:pt x="83" y="138"/>
                    <a:pt x="75" y="146"/>
                  </a:cubicBezTo>
                  <a:cubicBezTo>
                    <a:pt x="67" y="153"/>
                    <a:pt x="59" y="156"/>
                    <a:pt x="50" y="156"/>
                  </a:cubicBezTo>
                </a:path>
              </a:pathLst>
            </a:custGeom>
            <a:grpFill/>
            <a:ln w="0">
              <a:solidFill>
                <a:srgbClr val="000000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</p:spTree>
    <p:extLst>
      <p:ext uri="{BB962C8B-B14F-4D97-AF65-F5344CB8AC3E}">
        <p14:creationId xmlns:p14="http://schemas.microsoft.com/office/powerpoint/2010/main" val="2332125965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26</Words>
  <Application>Microsoft Office PowerPoint</Application>
  <PresentationFormat>Bildschirmpräsentation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PowerPoint-Präsentation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KLW</dc:creator>
  <cp:lastModifiedBy>KLW</cp:lastModifiedBy>
  <cp:revision>1</cp:revision>
  <dcterms:created xsi:type="dcterms:W3CDTF">2013-03-29T18:29:05Z</dcterms:created>
  <dcterms:modified xsi:type="dcterms:W3CDTF">2013-03-29T18:30:59Z</dcterms:modified>
</cp:coreProperties>
</file>

<file path=docProps/thumbnail.jpeg>
</file>